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B7C"/>
    <a:srgbClr val="4472C4"/>
    <a:srgbClr val="B1B9B4"/>
    <a:srgbClr val="C3C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38FA-3BD8-1FD5-EB86-A55F5DF82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D8E15-F187-DD36-418C-58EF6F4D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9696-8906-6F5F-310A-D7B549B4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9E11-46EF-995F-7363-5FA8906E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FCE-3932-1A52-D56E-933F72B6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04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030B-E496-D3A0-8916-79ADE459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9C3A5-5A97-F6E9-EA0D-381690CA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1CD8-CAB2-C070-8437-C4E21B4A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44EF-5258-7B2D-B02C-3BFE4D2B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760D-5017-40EE-C87C-D7EC03F4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903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D9A7E-01E0-D6D8-8FC3-09AA501B3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86F38-FBB0-8CAD-7611-30ACCBB6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3202-EFD6-C061-E0BD-000FEF80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9A94-6D36-321B-0C55-9945730A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D4B1-B201-EA45-1885-4738B32F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627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B029-7FEF-44EF-7F79-9E3AB2F1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DB40-FF77-3406-AE82-344087C9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8850-DC05-AE11-A1D5-886B22B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C652-8B95-8B66-0BF6-3522BFDE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0A5F-23D1-A1CF-E008-4620F3F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17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9635-EF28-A688-DB3E-146F3EC9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DAF2-3D74-5938-E8E8-91657462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291B3-E717-E1A8-D85C-BBF72728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C057-5A1B-1BF6-2EF3-6D9503EE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7947-F847-EF11-6829-1EE025AC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68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C236-E344-E972-D08D-F9AB5D35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8D9A-259F-366B-1437-C14BA255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CEE3C-D064-DAAD-4665-07755C545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DC60-8B36-D3F1-0B4A-EE21CB2B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3472-87A9-3A79-A7ED-33668AF8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4D12-FBD0-D360-4381-EA1CA97D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5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AA2F-78E3-0994-7C56-3312710C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B6DC-9B13-9E0E-A18B-DD13930C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1640D-BA8D-ABD2-F05E-F7364387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92D60-EED6-ACB2-B319-0AD43841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BF227-33EE-1125-539A-FB2F14CD2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0414D-C7A5-04EC-7252-1B2354E6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BEECA-1DA4-55C3-EECC-BA4B259E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92D01-8226-F2F3-58BD-C3865DF1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38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5A5B-1F82-33F3-C9D0-989B536B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A455A-A1D6-1C34-1C11-E0C4CC92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83B3E-475E-A43D-7533-85BD8FBD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BAC51-569D-24D6-4881-F8DD9D2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759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416F2-C541-8707-0B1F-B37A185E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EE167-7D41-CE19-8255-4A64B1C6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0A238-328E-A5AE-AC2D-F059F9A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725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8BBC-B2A4-AC37-5261-5D159B4C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ED4F-A1C2-E7F0-9846-F72CF16E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C9105-E1E7-B354-DE14-941F8F121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205B3-F5EC-BC73-7C25-3806706E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FA52-CC0A-41DD-9249-DD26060E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18FD8-1CA9-9B73-54FC-47A9F7B3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4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8ED4-3A68-EB77-2A22-46C7AFC5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1AA8D-E419-E9E9-6BC4-F09C1DEC3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20F1-C98A-DD08-E5D6-E0CBF1CE9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C6E9-C47F-71FE-379A-E3962A12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356D-F939-85E2-7120-51C87B5A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1ABF-C65D-DA0C-9F89-6CDE60A1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90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065BF-3549-035E-28F4-E09831F3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7B5F2-C6DD-B75C-FB14-C75E12B2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4004-C60B-5E45-13D0-42CF65015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7C93-C61A-4473-9232-0602D40AB040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717F-DD31-8D58-A5B6-2A6F8DD7F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FE0-EE18-00DC-D211-8C2B5D9A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86AC-FD47-4E0F-8177-7632A766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88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CF7700A-7856-2EC1-2297-0F3EF74BD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496F75-B3F0-9EF4-4712-1BBB88B83FC4}"/>
              </a:ext>
            </a:extLst>
          </p:cNvPr>
          <p:cNvSpPr/>
          <p:nvPr/>
        </p:nvSpPr>
        <p:spPr>
          <a:xfrm>
            <a:off x="7193280" y="2079413"/>
            <a:ext cx="1760220" cy="1794934"/>
          </a:xfrm>
          <a:prstGeom prst="rect">
            <a:avLst/>
          </a:prstGeom>
          <a:solidFill>
            <a:srgbClr val="525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37CBD-AE42-08C8-6009-2D6D6AACC3A5}"/>
              </a:ext>
            </a:extLst>
          </p:cNvPr>
          <p:cNvSpPr txBox="1"/>
          <p:nvPr/>
        </p:nvSpPr>
        <p:spPr>
          <a:xfrm>
            <a:off x="9676210" y="3635535"/>
            <a:ext cx="165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have a passion for quality code and great UX/UI</a:t>
            </a:r>
            <a:endParaRPr lang="sv-SE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3389B-693E-0B69-1AE0-834986F7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748" y="571500"/>
            <a:ext cx="229246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A37CBD-AE42-08C8-6009-2D6D6AACC3A5}"/>
              </a:ext>
            </a:extLst>
          </p:cNvPr>
          <p:cNvSpPr txBox="1"/>
          <p:nvPr/>
        </p:nvSpPr>
        <p:spPr>
          <a:xfrm>
            <a:off x="9676210" y="3635535"/>
            <a:ext cx="165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have a passion for quality code and great UX/UI</a:t>
            </a:r>
            <a:endParaRPr lang="sv-SE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3389B-693E-0B69-1AE0-834986F7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48" y="571500"/>
            <a:ext cx="2292468" cy="1962251"/>
          </a:xfrm>
          <a:prstGeom prst="rect">
            <a:avLst/>
          </a:prstGeom>
        </p:spPr>
      </p:pic>
      <p:pic>
        <p:nvPicPr>
          <p:cNvPr id="3" name="Picture 2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ABA0351-51F0-7A50-4AE9-C92A53FF9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67" y="0"/>
            <a:ext cx="68546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F74E6-205C-55FA-043D-EF82C009A0E4}"/>
              </a:ext>
            </a:extLst>
          </p:cNvPr>
          <p:cNvSpPr txBox="1"/>
          <p:nvPr/>
        </p:nvSpPr>
        <p:spPr>
          <a:xfrm>
            <a:off x="6729703" y="2228671"/>
            <a:ext cx="2210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have a passion for quality code and great UX/UI</a:t>
            </a:r>
            <a:endParaRPr lang="sv-S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9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Chalk</dc:creator>
  <cp:lastModifiedBy>Richard Chalk</cp:lastModifiedBy>
  <cp:revision>3</cp:revision>
  <dcterms:created xsi:type="dcterms:W3CDTF">2022-06-12T19:35:04Z</dcterms:created>
  <dcterms:modified xsi:type="dcterms:W3CDTF">2022-06-12T20:04:57Z</dcterms:modified>
</cp:coreProperties>
</file>