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7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8B86-E37B-4CD9-8D91-928FC961E70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EF7C-2238-457F-91CA-035C1AED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0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8B86-E37B-4CD9-8D91-928FC961E70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EF7C-2238-457F-91CA-035C1AED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6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8B86-E37B-4CD9-8D91-928FC961E70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EF7C-2238-457F-91CA-035C1AED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8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8B86-E37B-4CD9-8D91-928FC961E70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EF7C-2238-457F-91CA-035C1AED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4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8B86-E37B-4CD9-8D91-928FC961E70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EF7C-2238-457F-91CA-035C1AED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8B86-E37B-4CD9-8D91-928FC961E70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EF7C-2238-457F-91CA-035C1AED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9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8B86-E37B-4CD9-8D91-928FC961E70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EF7C-2238-457F-91CA-035C1AED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6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8B86-E37B-4CD9-8D91-928FC961E70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EF7C-2238-457F-91CA-035C1AED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8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8B86-E37B-4CD9-8D91-928FC961E70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EF7C-2238-457F-91CA-035C1AED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6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8B86-E37B-4CD9-8D91-928FC961E70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EF7C-2238-457F-91CA-035C1AED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8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8B86-E37B-4CD9-8D91-928FC961E70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EF7C-2238-457F-91CA-035C1AED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48B86-E37B-4CD9-8D91-928FC961E70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7EF7C-2238-457F-91CA-035C1AED9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4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6519" y="659027"/>
            <a:ext cx="11944865" cy="6079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086" y="205946"/>
            <a:ext cx="1151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Create the </a:t>
            </a:r>
            <a:r>
              <a:rPr lang="en-US" dirty="0" err="1" smtClean="0"/>
              <a:t>Sparklab</a:t>
            </a:r>
            <a:r>
              <a:rPr lang="en-US" dirty="0" smtClean="0"/>
              <a:t>/</a:t>
            </a:r>
            <a:r>
              <a:rPr lang="en-US" dirty="0" err="1" smtClean="0"/>
              <a:t>sparklabresource</a:t>
            </a:r>
            <a:r>
              <a:rPr lang="en-US" dirty="0"/>
              <a:t> </a:t>
            </a:r>
            <a:r>
              <a:rPr lang="en-US" dirty="0" smtClean="0"/>
              <a:t>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1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086" y="205946"/>
            <a:ext cx="1151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Upload files into Azure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2995" y="881449"/>
            <a:ext cx="11870724" cy="361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8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086" y="205946"/>
            <a:ext cx="1151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3: Use </a:t>
            </a:r>
            <a:r>
              <a:rPr lang="en-US" dirty="0" err="1" smtClean="0"/>
              <a:t>Jupyter</a:t>
            </a:r>
            <a:r>
              <a:rPr lang="en-US" dirty="0" smtClean="0"/>
              <a:t>/show files in </a:t>
            </a:r>
            <a:r>
              <a:rPr lang="en-US" dirty="0" err="1" smtClean="0"/>
              <a:t>Jupyter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75" y="813171"/>
            <a:ext cx="11727147" cy="24458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2" y="3753948"/>
            <a:ext cx="112776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1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SquareBear</dc:creator>
  <cp:lastModifiedBy>SquareBear</cp:lastModifiedBy>
  <cp:revision>4</cp:revision>
  <dcterms:created xsi:type="dcterms:W3CDTF">2021-07-29T18:39:16Z</dcterms:created>
  <dcterms:modified xsi:type="dcterms:W3CDTF">2021-07-29T18:42:35Z</dcterms:modified>
</cp:coreProperties>
</file>