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572-646E-49AD-A9B6-D0B3CA5617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9B2-4EEC-4F03-81D0-BBBB65CDD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1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572-646E-49AD-A9B6-D0B3CA5617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9B2-4EEC-4F03-81D0-BBBB65CDD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6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572-646E-49AD-A9B6-D0B3CA5617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9B2-4EEC-4F03-81D0-BBBB65CDD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572-646E-49AD-A9B6-D0B3CA5617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9B2-4EEC-4F03-81D0-BBBB65CDD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8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572-646E-49AD-A9B6-D0B3CA5617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9B2-4EEC-4F03-81D0-BBBB65CDD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572-646E-49AD-A9B6-D0B3CA5617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9B2-4EEC-4F03-81D0-BBBB65CDD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1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572-646E-49AD-A9B6-D0B3CA5617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9B2-4EEC-4F03-81D0-BBBB65CDD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7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572-646E-49AD-A9B6-D0B3CA5617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9B2-4EEC-4F03-81D0-BBBB65CDD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7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572-646E-49AD-A9B6-D0B3CA5617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9B2-4EEC-4F03-81D0-BBBB65CDD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2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572-646E-49AD-A9B6-D0B3CA5617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9B2-4EEC-4F03-81D0-BBBB65CDD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7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3572-646E-49AD-A9B6-D0B3CA5617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1C9B2-4EEC-4F03-81D0-BBBB65CDD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6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03572-646E-49AD-A9B6-D0B3CA56175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1C9B2-4EEC-4F03-81D0-BBBB65CDD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8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86" y="852616"/>
            <a:ext cx="1118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Set up containers and databases in Azure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92" y="1684638"/>
            <a:ext cx="11648544" cy="172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4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86" y="852616"/>
            <a:ext cx="1118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2: Cluster set up. Leveraging guided capstone resources so as to not accumulate charges.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86" y="1791730"/>
            <a:ext cx="11474345" cy="257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5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86" y="852616"/>
            <a:ext cx="1118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3: Set up </a:t>
            </a:r>
            <a:r>
              <a:rPr lang="en-US" dirty="0" err="1" smtClean="0"/>
              <a:t>Jupyter</a:t>
            </a:r>
            <a:r>
              <a:rPr lang="en-US" dirty="0" smtClean="0"/>
              <a:t> Notebook and Capstone related files in the HDInsight cluster.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86" y="2309968"/>
            <a:ext cx="10849233" cy="303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486" y="852616"/>
            <a:ext cx="1118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4: Saved files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86" y="1346886"/>
            <a:ext cx="11579735" cy="2452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28" y="3175686"/>
            <a:ext cx="2728198" cy="23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4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SquareBear</dc:creator>
  <cp:lastModifiedBy>SquareBear</cp:lastModifiedBy>
  <cp:revision>4</cp:revision>
  <dcterms:created xsi:type="dcterms:W3CDTF">2021-08-30T21:51:51Z</dcterms:created>
  <dcterms:modified xsi:type="dcterms:W3CDTF">2021-08-30T21:55:48Z</dcterms:modified>
</cp:coreProperties>
</file>