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78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F48BC-9E73-406E-BEAE-EC45E6298E9A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C23E8-FE62-4D57-8407-77B0082C0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846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F48BC-9E73-406E-BEAE-EC45E6298E9A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C23E8-FE62-4D57-8407-77B0082C0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56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F48BC-9E73-406E-BEAE-EC45E6298E9A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C23E8-FE62-4D57-8407-77B0082C0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874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F48BC-9E73-406E-BEAE-EC45E6298E9A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C23E8-FE62-4D57-8407-77B0082C0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023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F48BC-9E73-406E-BEAE-EC45E6298E9A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C23E8-FE62-4D57-8407-77B0082C0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970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F48BC-9E73-406E-BEAE-EC45E6298E9A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C23E8-FE62-4D57-8407-77B0082C0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760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F48BC-9E73-406E-BEAE-EC45E6298E9A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C23E8-FE62-4D57-8407-77B0082C0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331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F48BC-9E73-406E-BEAE-EC45E6298E9A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C23E8-FE62-4D57-8407-77B0082C0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571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F48BC-9E73-406E-BEAE-EC45E6298E9A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C23E8-FE62-4D57-8407-77B0082C0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700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F48BC-9E73-406E-BEAE-EC45E6298E9A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C23E8-FE62-4D57-8407-77B0082C0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59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F48BC-9E73-406E-BEAE-EC45E6298E9A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C23E8-FE62-4D57-8407-77B0082C0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159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F48BC-9E73-406E-BEAE-EC45E6298E9A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0C23E8-FE62-4D57-8407-77B0082C0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27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0729523"/>
              </p:ext>
            </p:extLst>
          </p:nvPr>
        </p:nvGraphicFramePr>
        <p:xfrm>
          <a:off x="2303850" y="834994"/>
          <a:ext cx="2144584" cy="16044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4584"/>
              </a:tblGrid>
              <a:tr h="378336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UserInputs</a:t>
                      </a:r>
                      <a:endParaRPr lang="en-US" dirty="0"/>
                    </a:p>
                  </a:txBody>
                  <a:tcPr/>
                </a:tc>
              </a:tr>
              <a:tr h="482608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+</a:t>
                      </a:r>
                      <a:r>
                        <a:rPr lang="en-US" sz="900" baseline="0" dirty="0" smtClean="0"/>
                        <a:t> </a:t>
                      </a:r>
                      <a:r>
                        <a:rPr lang="en-US" sz="900" dirty="0" err="1" smtClean="0"/>
                        <a:t>new_pin</a:t>
                      </a:r>
                      <a:r>
                        <a:rPr lang="en-US" sz="900" baseline="0" dirty="0" smtClean="0"/>
                        <a:t>: </a:t>
                      </a:r>
                      <a:r>
                        <a:rPr lang="en-US" sz="900" baseline="0" dirty="0" err="1" smtClean="0"/>
                        <a:t>Int</a:t>
                      </a:r>
                      <a:endParaRPr lang="en-US" sz="900" baseline="0" dirty="0" smtClean="0"/>
                    </a:p>
                    <a:p>
                      <a:r>
                        <a:rPr lang="en-US" sz="900" baseline="0" dirty="0" smtClean="0"/>
                        <a:t>+ </a:t>
                      </a:r>
                      <a:r>
                        <a:rPr lang="en-US" sz="900" baseline="0" dirty="0" err="1" smtClean="0"/>
                        <a:t>old_pin</a:t>
                      </a:r>
                      <a:r>
                        <a:rPr lang="en-US" sz="900" baseline="0" dirty="0" smtClean="0"/>
                        <a:t>: </a:t>
                      </a:r>
                      <a:r>
                        <a:rPr lang="en-US" sz="900" baseline="0" dirty="0" err="1" smtClean="0"/>
                        <a:t>Int</a:t>
                      </a:r>
                      <a:endParaRPr lang="en-US" sz="900" dirty="0"/>
                    </a:p>
                  </a:txBody>
                  <a:tcPr/>
                </a:tc>
              </a:tr>
              <a:tr h="743502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+</a:t>
                      </a:r>
                      <a:r>
                        <a:rPr lang="en-US" sz="900" dirty="0" err="1" smtClean="0"/>
                        <a:t>new_customer</a:t>
                      </a:r>
                      <a:r>
                        <a:rPr lang="en-US" sz="900" dirty="0" smtClean="0"/>
                        <a:t> (self)</a:t>
                      </a:r>
                    </a:p>
                    <a:p>
                      <a:r>
                        <a:rPr lang="en-US" sz="900" dirty="0" smtClean="0"/>
                        <a:t>+</a:t>
                      </a:r>
                      <a:r>
                        <a:rPr lang="en-US" sz="900" dirty="0" err="1" smtClean="0"/>
                        <a:t>returning_customer</a:t>
                      </a:r>
                      <a:r>
                        <a:rPr lang="en-US" sz="900" dirty="0" smtClean="0"/>
                        <a:t> (self)</a:t>
                      </a:r>
                      <a:endParaRPr lang="en-US" sz="9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Straight Arrow Connector 8"/>
          <p:cNvCxnSpPr>
            <a:endCxn id="4" idx="2"/>
          </p:cNvCxnSpPr>
          <p:nvPr/>
        </p:nvCxnSpPr>
        <p:spPr>
          <a:xfrm flipV="1">
            <a:off x="3376142" y="2439440"/>
            <a:ext cx="0" cy="553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8354059"/>
              </p:ext>
            </p:extLst>
          </p:nvPr>
        </p:nvGraphicFramePr>
        <p:xfrm>
          <a:off x="2303850" y="2993295"/>
          <a:ext cx="2144584" cy="16247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4584"/>
              </a:tblGrid>
              <a:tr h="37833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Services</a:t>
                      </a:r>
                      <a:endParaRPr lang="en-US" dirty="0"/>
                    </a:p>
                  </a:txBody>
                  <a:tcPr/>
                </a:tc>
              </a:tr>
              <a:tr h="482608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+</a:t>
                      </a:r>
                      <a:r>
                        <a:rPr lang="en-US" sz="900" baseline="0" dirty="0" smtClean="0"/>
                        <a:t> </a:t>
                      </a:r>
                      <a:r>
                        <a:rPr lang="en-US" sz="900" dirty="0" err="1" smtClean="0"/>
                        <a:t>account_num</a:t>
                      </a:r>
                      <a:r>
                        <a:rPr lang="en-US" sz="900" baseline="0" dirty="0" smtClean="0"/>
                        <a:t>: </a:t>
                      </a:r>
                      <a:r>
                        <a:rPr lang="en-US" sz="900" baseline="0" dirty="0" err="1" smtClean="0"/>
                        <a:t>Int</a:t>
                      </a:r>
                      <a:endParaRPr lang="en-US" sz="900" baseline="0" dirty="0" smtClean="0"/>
                    </a:p>
                    <a:p>
                      <a:r>
                        <a:rPr lang="en-US" sz="900" baseline="0" dirty="0" smtClean="0"/>
                        <a:t>+ </a:t>
                      </a:r>
                      <a:r>
                        <a:rPr lang="en-US" sz="900" baseline="0" dirty="0" err="1" smtClean="0"/>
                        <a:t>routing_num</a:t>
                      </a:r>
                      <a:r>
                        <a:rPr lang="en-US" sz="900" baseline="0" dirty="0" smtClean="0"/>
                        <a:t>: </a:t>
                      </a:r>
                      <a:r>
                        <a:rPr lang="en-US" sz="900" baseline="0" dirty="0" err="1" smtClean="0"/>
                        <a:t>Int</a:t>
                      </a:r>
                      <a:endParaRPr lang="en-US" sz="900" baseline="0" dirty="0" smtClean="0"/>
                    </a:p>
                    <a:p>
                      <a:r>
                        <a:rPr lang="en-US" sz="900" baseline="0" dirty="0" smtClean="0"/>
                        <a:t>+ balance: </a:t>
                      </a:r>
                      <a:r>
                        <a:rPr lang="en-US" sz="900" baseline="0" dirty="0" err="1" smtClean="0"/>
                        <a:t>Int</a:t>
                      </a:r>
                      <a:endParaRPr lang="en-US" sz="900" dirty="0"/>
                    </a:p>
                  </a:txBody>
                  <a:tcPr/>
                </a:tc>
              </a:tr>
              <a:tr h="743502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+account (self, </a:t>
                      </a:r>
                      <a:r>
                        <a:rPr lang="en-US" sz="900" dirty="0" err="1" smtClean="0"/>
                        <a:t>account_num</a:t>
                      </a:r>
                      <a:r>
                        <a:rPr lang="en-US" sz="900" dirty="0" smtClean="0"/>
                        <a:t>, </a:t>
                      </a:r>
                      <a:r>
                        <a:rPr lang="en-US" sz="900" dirty="0" err="1" smtClean="0"/>
                        <a:t>routing_num</a:t>
                      </a:r>
                      <a:r>
                        <a:rPr lang="en-US" sz="900" dirty="0" smtClean="0"/>
                        <a:t> = 121000358, balance =0)</a:t>
                      </a:r>
                      <a:endParaRPr lang="en-US" sz="9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4" name="Straight Arrow Connector 13"/>
          <p:cNvCxnSpPr/>
          <p:nvPr/>
        </p:nvCxnSpPr>
        <p:spPr>
          <a:xfrm>
            <a:off x="4448434" y="1697735"/>
            <a:ext cx="16631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530627"/>
              </p:ext>
            </p:extLst>
          </p:nvPr>
        </p:nvGraphicFramePr>
        <p:xfrm>
          <a:off x="6111631" y="895513"/>
          <a:ext cx="2144584" cy="17171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4584"/>
              </a:tblGrid>
              <a:tr h="27132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Options</a:t>
                      </a:r>
                      <a:endParaRPr lang="en-US" dirty="0"/>
                    </a:p>
                  </a:txBody>
                  <a:tcPr/>
                </a:tc>
              </a:tr>
              <a:tr h="678304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+ </a:t>
                      </a:r>
                      <a:r>
                        <a:rPr lang="en-US" sz="900" dirty="0" err="1" smtClean="0"/>
                        <a:t>new_cust_inputs</a:t>
                      </a:r>
                      <a:r>
                        <a:rPr lang="en-US" sz="900" dirty="0" smtClean="0"/>
                        <a:t>: </a:t>
                      </a:r>
                      <a:r>
                        <a:rPr lang="en-US" sz="900" dirty="0" err="1" smtClean="0"/>
                        <a:t>Int</a:t>
                      </a:r>
                      <a:endParaRPr lang="en-US" sz="900" dirty="0" smtClean="0"/>
                    </a:p>
                    <a:p>
                      <a:r>
                        <a:rPr lang="en-US" sz="900" dirty="0" smtClean="0"/>
                        <a:t>+</a:t>
                      </a:r>
                      <a:r>
                        <a:rPr lang="en-US" sz="900" baseline="0" dirty="0" smtClean="0"/>
                        <a:t> </a:t>
                      </a:r>
                      <a:r>
                        <a:rPr lang="en-US" sz="900" dirty="0" err="1" smtClean="0"/>
                        <a:t>deposit_amnt</a:t>
                      </a:r>
                      <a:r>
                        <a:rPr lang="en-US" sz="900" dirty="0" smtClean="0"/>
                        <a:t>: </a:t>
                      </a:r>
                      <a:r>
                        <a:rPr lang="en-US" sz="900" dirty="0" err="1" smtClean="0"/>
                        <a:t>Int</a:t>
                      </a:r>
                      <a:endParaRPr lang="en-US" sz="90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+</a:t>
                      </a:r>
                      <a:r>
                        <a:rPr lang="en-US" sz="900" baseline="0" dirty="0" smtClean="0"/>
                        <a:t> </a:t>
                      </a:r>
                      <a:r>
                        <a:rPr lang="en-US" sz="900" dirty="0" err="1" smtClean="0"/>
                        <a:t>withdraw_amnt</a:t>
                      </a:r>
                      <a:r>
                        <a:rPr lang="en-US" sz="900" dirty="0" smtClean="0"/>
                        <a:t>: </a:t>
                      </a:r>
                      <a:r>
                        <a:rPr lang="en-US" sz="900" dirty="0" err="1" smtClean="0"/>
                        <a:t>Int</a:t>
                      </a:r>
                      <a:endParaRPr lang="en-US" sz="90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+</a:t>
                      </a:r>
                      <a:r>
                        <a:rPr lang="en-US" sz="900" baseline="0" dirty="0" smtClean="0"/>
                        <a:t> </a:t>
                      </a:r>
                      <a:r>
                        <a:rPr lang="en-US" sz="900" dirty="0" err="1" smtClean="0"/>
                        <a:t>credit_pay_amnt</a:t>
                      </a:r>
                      <a:r>
                        <a:rPr lang="en-US" sz="900" dirty="0" smtClean="0"/>
                        <a:t>: </a:t>
                      </a:r>
                      <a:r>
                        <a:rPr lang="en-US" sz="900" dirty="0" err="1" smtClean="0"/>
                        <a:t>Int</a:t>
                      </a:r>
                      <a:endParaRPr lang="en-US" sz="90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+</a:t>
                      </a:r>
                      <a:r>
                        <a:rPr lang="en-US" sz="900" baseline="0" dirty="0" smtClean="0"/>
                        <a:t> </a:t>
                      </a:r>
                      <a:r>
                        <a:rPr lang="en-US" sz="900" dirty="0" err="1" smtClean="0"/>
                        <a:t>loan_amnt</a:t>
                      </a:r>
                      <a:r>
                        <a:rPr lang="en-US" sz="900" dirty="0" smtClean="0"/>
                        <a:t>: </a:t>
                      </a:r>
                      <a:r>
                        <a:rPr lang="en-US" sz="900" dirty="0" err="1" smtClean="0"/>
                        <a:t>Int</a:t>
                      </a:r>
                      <a:endParaRPr lang="en-US" sz="900" dirty="0" smtClean="0"/>
                    </a:p>
                    <a:p>
                      <a:endParaRPr lang="en-US" sz="900" dirty="0"/>
                    </a:p>
                  </a:txBody>
                  <a:tcPr/>
                </a:tc>
              </a:tr>
              <a:tr h="436955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+new</a:t>
                      </a:r>
                      <a:r>
                        <a:rPr lang="en-US" sz="900" baseline="0" dirty="0" smtClean="0"/>
                        <a:t> (self)</a:t>
                      </a:r>
                      <a:endParaRPr lang="en-US" sz="9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3114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73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SquareBear</dc:creator>
  <cp:lastModifiedBy>SquareBear</cp:lastModifiedBy>
  <cp:revision>3</cp:revision>
  <dcterms:created xsi:type="dcterms:W3CDTF">2021-05-25T04:33:24Z</dcterms:created>
  <dcterms:modified xsi:type="dcterms:W3CDTF">2021-05-25T04:37:29Z</dcterms:modified>
</cp:coreProperties>
</file>