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0CAC-20FE-4F88-824C-67220D7EB4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17-6A62-4F3B-815F-939FD21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9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0CAC-20FE-4F88-824C-67220D7EB4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17-6A62-4F3B-815F-939FD21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0CAC-20FE-4F88-824C-67220D7EB4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17-6A62-4F3B-815F-939FD21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0CAC-20FE-4F88-824C-67220D7EB4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17-6A62-4F3B-815F-939FD21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0CAC-20FE-4F88-824C-67220D7EB4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17-6A62-4F3B-815F-939FD21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0CAC-20FE-4F88-824C-67220D7EB4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17-6A62-4F3B-815F-939FD21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0CAC-20FE-4F88-824C-67220D7EB4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17-6A62-4F3B-815F-939FD21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9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0CAC-20FE-4F88-824C-67220D7EB4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17-6A62-4F3B-815F-939FD21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1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0CAC-20FE-4F88-824C-67220D7EB4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17-6A62-4F3B-815F-939FD21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0CAC-20FE-4F88-824C-67220D7EB4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17-6A62-4F3B-815F-939FD21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0CAC-20FE-4F88-824C-67220D7EB4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17-6A62-4F3B-815F-939FD21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0CAC-20FE-4F88-824C-67220D7EB4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2E17-6A62-4F3B-815F-939FD21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4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38" y="642551"/>
            <a:ext cx="6965092" cy="408417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AWS EC2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8" y="1225024"/>
            <a:ext cx="11775989" cy="1239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54" y="3341730"/>
            <a:ext cx="63912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6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38" y="642551"/>
            <a:ext cx="6965092" cy="408417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AWS MSK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8" y="1050968"/>
            <a:ext cx="11609420" cy="405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55" y="3681241"/>
            <a:ext cx="69723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9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38" y="642551"/>
            <a:ext cx="6965092" cy="408417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AWS </a:t>
            </a:r>
            <a:r>
              <a:rPr lang="en-US" sz="1800" dirty="0" err="1" smtClean="0"/>
              <a:t>DynamoDB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0" y="1727136"/>
            <a:ext cx="10909313" cy="218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38" y="4296160"/>
            <a:ext cx="62293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3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AWS EC2</vt:lpstr>
      <vt:lpstr>AWS MSK</vt:lpstr>
      <vt:lpstr>AWS DynamoDB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SquareBear</dc:creator>
  <cp:lastModifiedBy>SquareBear</cp:lastModifiedBy>
  <cp:revision>5</cp:revision>
  <dcterms:created xsi:type="dcterms:W3CDTF">2021-11-16T19:29:18Z</dcterms:created>
  <dcterms:modified xsi:type="dcterms:W3CDTF">2021-11-17T19:47:31Z</dcterms:modified>
</cp:coreProperties>
</file>