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CD5B3-E549-409E-B152-419FCF2C2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D4994A-169F-4B64-A39D-7BD1D29CC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8B2C08-08D5-4982-AAA5-47C75212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F7FC-BD5D-4DBB-A924-DC0D07BCA763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C0DA10-72CF-439E-9ED5-1843A92F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65D873-EE27-40BA-96F2-91A964D1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35E-509E-42DC-B412-BCD3787669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910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74445-24C3-4B22-9DB8-3F61D84C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82E066-E8A0-4E0F-A8FF-6AB64E6A0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F5C5F0-F82A-4822-80EB-E94248B3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F7FC-BD5D-4DBB-A924-DC0D07BCA763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253A9D-5F88-468C-AC29-00BBFB45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065F26-B10D-476E-A146-5C6F174B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35E-509E-42DC-B412-BCD3787669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196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A1E108-79C7-4077-98F1-9DA52A38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D32719-955F-466D-A713-1026E1C01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CF53D5-C294-4E6E-80BF-29044FC2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F7FC-BD5D-4DBB-A924-DC0D07BCA763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2655C4-2005-459D-A337-914F857B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8590F9-6817-417A-84B8-C2694AF4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35E-509E-42DC-B412-BCD3787669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237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41FDA-8F34-4083-8547-4B710FDE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D422BB-2BBE-4FEB-A571-6F944F84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BC918A-6950-4F96-A75E-2D12C3FB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F7FC-BD5D-4DBB-A924-DC0D07BCA763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877C29-03EE-4A4E-B6C4-11C06AE5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507B2E-FCED-4DE7-A21F-49E6A67B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35E-509E-42DC-B412-BCD3787669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54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C6FB2-6070-4788-B934-B10BB5CC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0D5EA7-DBA2-4F07-836F-84C5A66F9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19E97B-D0D2-45CE-AF29-ED3380A4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F7FC-BD5D-4DBB-A924-DC0D07BCA763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76F988-9AED-4EA5-92B6-3FAE21BC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CAA789-771F-4177-8C2F-16DC8935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35E-509E-42DC-B412-BCD3787669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167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D2262-517A-4FB0-A06F-6BF27160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E655C-B4F2-4B36-A013-C86BD6473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1776D8-58CA-414C-8A6F-A7F608416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977F33-1F4F-4FC0-9713-93919C69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F7FC-BD5D-4DBB-A924-DC0D07BCA763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A60943-DE01-45CC-BB18-BAC23FB8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813725-D376-4B5A-A078-D5CD8565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35E-509E-42DC-B412-BCD3787669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779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14139-7468-44A4-A026-D3F0F464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DB003A-12D4-4A0F-A786-BD20217F6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22D566-6CC5-4EA6-AC61-5AF3E91CF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2D9DDF-68B4-429E-B5E5-34514DFF1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CF7E9E-1835-4755-A1AF-5A2BE778A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973E13-795A-4FAB-9BC6-A2D0F329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F7FC-BD5D-4DBB-A924-DC0D07BCA763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60E74D-8CA0-49F8-9B81-E10C05DC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1528AF-5004-443E-B520-B1C91027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35E-509E-42DC-B412-BCD3787669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356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3CA8C-FE0D-4132-ABD9-CAF04134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1A89AB-4979-4F2E-94D8-A28BAB93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F7FC-BD5D-4DBB-A924-DC0D07BCA763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AE5903-3ADC-49BC-B048-B8A39EB7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032359-881E-4B50-B0F5-698F2CBF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35E-509E-42DC-B412-BCD3787669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631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5A7F3B-4FF0-4970-A76E-3C64B3E1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F7FC-BD5D-4DBB-A924-DC0D07BCA763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6370A0-CDFC-4904-9412-70EDC7E3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19B628-C044-448E-AD26-AD66BD5B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35E-509E-42DC-B412-BCD3787669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343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28376-28A5-44C5-A540-15955254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A5BF1-9BAF-47CC-907A-6371FDD4D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DC0E8B-250C-4B75-ABE9-D306AEAA2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6764D6-1AEC-4D8B-9202-9AA6BB7B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F7FC-BD5D-4DBB-A924-DC0D07BCA763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886DB8-63B0-4FA3-95F2-CFF57D68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743E02-1A52-428C-9A5B-31FC942A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35E-509E-42DC-B412-BCD3787669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666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2911E-6161-413E-80E6-EC6E9B9E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5E9760-9A91-4B25-AC25-6C7BF95ED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7FBF04-AB93-429F-BA6A-655AF6D6C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1F1228-77EA-4769-910F-F8B17B50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F7FC-BD5D-4DBB-A924-DC0D07BCA763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19A365-BA11-4150-A65F-ECC31E04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C02DAC-8A22-40D1-BF0B-9E0D8852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35E-509E-42DC-B412-BCD3787669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438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BE2F21-8A90-439D-8CD6-F3D0DE9D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A348EA-9FF2-4085-B051-7E2C70193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4F811F-8977-463B-B6E1-F96B35E12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CF7FC-BD5D-4DBB-A924-DC0D07BCA763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BF4D2F-20DD-4904-8C99-4C2DF10A9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2863CC-0154-4A02-8950-F6E4C4A66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5335E-509E-42DC-B412-BCD3787669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143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AE343A4-1EB1-4FB2-8B80-4792A585C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65" y="2131046"/>
            <a:ext cx="9144000" cy="1655762"/>
          </a:xfrm>
        </p:spPr>
        <p:txBody>
          <a:bodyPr>
            <a:normAutofit/>
          </a:bodyPr>
          <a:lstStyle/>
          <a:p>
            <a:r>
              <a:rPr lang="he-IL" sz="4000" dirty="0">
                <a:solidFill>
                  <a:schemeClr val="bg1"/>
                </a:solidFill>
              </a:rPr>
              <a:t>אור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160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LabsXD</dc:creator>
  <cp:lastModifiedBy>LabsXD</cp:lastModifiedBy>
  <cp:revision>1</cp:revision>
  <dcterms:created xsi:type="dcterms:W3CDTF">2023-05-21T18:30:33Z</dcterms:created>
  <dcterms:modified xsi:type="dcterms:W3CDTF">2023-05-21T18:34:06Z</dcterms:modified>
</cp:coreProperties>
</file>