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Ramos Flores" userId="3450fb1e2565a519" providerId="LiveId" clId="{F1F8C458-A3DE-4340-89FE-1D9922CBF141}"/>
    <pc:docChg chg="undo custSel addSld delSld modSld addMainMaster delMainMaster">
      <pc:chgData name="Richard Ramos Flores" userId="3450fb1e2565a519" providerId="LiveId" clId="{F1F8C458-A3DE-4340-89FE-1D9922CBF141}" dt="2024-08-11T23:57:42.230" v="162"/>
      <pc:docMkLst>
        <pc:docMk/>
      </pc:docMkLst>
      <pc:sldChg chg="addSp modSp new mod setBg modClrScheme setClrOvrMap chgLayout">
        <pc:chgData name="Richard Ramos Flores" userId="3450fb1e2565a519" providerId="LiveId" clId="{F1F8C458-A3DE-4340-89FE-1D9922CBF141}" dt="2024-08-11T23:57:35.403" v="161" actId="20577"/>
        <pc:sldMkLst>
          <pc:docMk/>
          <pc:sldMk cId="2954426303" sldId="256"/>
        </pc:sldMkLst>
        <pc:spChg chg="mod">
          <ac:chgData name="Richard Ramos Flores" userId="3450fb1e2565a519" providerId="LiveId" clId="{F1F8C458-A3DE-4340-89FE-1D9922CBF141}" dt="2024-08-11T23:57:35.403" v="161" actId="20577"/>
          <ac:spMkLst>
            <pc:docMk/>
            <pc:sldMk cId="2954426303" sldId="256"/>
            <ac:spMk id="2" creationId="{2FC4E9DA-CCE4-A61B-1BC4-B3EEED681E10}"/>
          </ac:spMkLst>
        </pc:spChg>
        <pc:spChg chg="mod">
          <ac:chgData name="Richard Ramos Flores" userId="3450fb1e2565a519" providerId="LiveId" clId="{F1F8C458-A3DE-4340-89FE-1D9922CBF141}" dt="2024-08-11T23:12:26.411" v="50"/>
          <ac:spMkLst>
            <pc:docMk/>
            <pc:sldMk cId="2954426303" sldId="256"/>
            <ac:spMk id="3" creationId="{F5D038F3-5D0E-9F91-C7C7-486F29B2E3B6}"/>
          </ac:spMkLst>
        </pc:spChg>
        <pc:spChg chg="add">
          <ac:chgData name="Richard Ramos Flores" userId="3450fb1e2565a519" providerId="LiveId" clId="{F1F8C458-A3DE-4340-89FE-1D9922CBF141}" dt="2024-08-11T23:11:19.752" v="1" actId="26606"/>
          <ac:spMkLst>
            <pc:docMk/>
            <pc:sldMk cId="2954426303" sldId="256"/>
            <ac:spMk id="9" creationId="{26B4480E-B7FF-4481-890E-043A69AE6FE2}"/>
          </ac:spMkLst>
        </pc:spChg>
        <pc:spChg chg="add">
          <ac:chgData name="Richard Ramos Flores" userId="3450fb1e2565a519" providerId="LiveId" clId="{F1F8C458-A3DE-4340-89FE-1D9922CBF141}" dt="2024-08-11T23:11:19.752" v="1" actId="26606"/>
          <ac:spMkLst>
            <pc:docMk/>
            <pc:sldMk cId="2954426303" sldId="256"/>
            <ac:spMk id="11" creationId="{64C13BAB-7C00-4D21-A857-E3D41C0A2A66}"/>
          </ac:spMkLst>
        </pc:spChg>
        <pc:spChg chg="add">
          <ac:chgData name="Richard Ramos Flores" userId="3450fb1e2565a519" providerId="LiveId" clId="{F1F8C458-A3DE-4340-89FE-1D9922CBF141}" dt="2024-08-11T23:11:19.752" v="1" actId="26606"/>
          <ac:spMkLst>
            <pc:docMk/>
            <pc:sldMk cId="2954426303" sldId="256"/>
            <ac:spMk id="13" creationId="{1F1FF39A-AC3C-4066-9D4C-519AA22812EA}"/>
          </ac:spMkLst>
        </pc:spChg>
        <pc:picChg chg="add mod">
          <ac:chgData name="Richard Ramos Flores" userId="3450fb1e2565a519" providerId="LiveId" clId="{F1F8C458-A3DE-4340-89FE-1D9922CBF141}" dt="2024-08-11T23:11:34.664" v="6" actId="1076"/>
          <ac:picMkLst>
            <pc:docMk/>
            <pc:sldMk cId="2954426303" sldId="256"/>
            <ac:picMk id="4" creationId="{98E3341B-D645-71BF-5B61-58ABDB0DE15B}"/>
          </ac:picMkLst>
        </pc:picChg>
      </pc:sldChg>
      <pc:sldChg chg="addSp modSp new mod">
        <pc:chgData name="Richard Ramos Flores" userId="3450fb1e2565a519" providerId="LiveId" clId="{F1F8C458-A3DE-4340-89FE-1D9922CBF141}" dt="2024-08-11T23:57:42.230" v="162"/>
        <pc:sldMkLst>
          <pc:docMk/>
          <pc:sldMk cId="1072413994" sldId="257"/>
        </pc:sldMkLst>
        <pc:spChg chg="mod">
          <ac:chgData name="Richard Ramos Flores" userId="3450fb1e2565a519" providerId="LiveId" clId="{F1F8C458-A3DE-4340-89FE-1D9922CBF141}" dt="2024-08-11T23:57:42.230" v="162"/>
          <ac:spMkLst>
            <pc:docMk/>
            <pc:sldMk cId="1072413994" sldId="257"/>
            <ac:spMk id="2" creationId="{4051371F-0493-9889-C763-2CC5F584A6FA}"/>
          </ac:spMkLst>
        </pc:spChg>
        <pc:spChg chg="mod">
          <ac:chgData name="Richard Ramos Flores" userId="3450fb1e2565a519" providerId="LiveId" clId="{F1F8C458-A3DE-4340-89FE-1D9922CBF141}" dt="2024-08-11T23:15:31.543" v="140" actId="20577"/>
          <ac:spMkLst>
            <pc:docMk/>
            <pc:sldMk cId="1072413994" sldId="257"/>
            <ac:spMk id="3" creationId="{49507FFC-37D1-1214-E06E-EF6022E1F862}"/>
          </ac:spMkLst>
        </pc:spChg>
        <pc:spChg chg="add mod">
          <ac:chgData name="Richard Ramos Flores" userId="3450fb1e2565a519" providerId="LiveId" clId="{F1F8C458-A3DE-4340-89FE-1D9922CBF141}" dt="2024-08-11T23:15:27.196" v="139" actId="20577"/>
          <ac:spMkLst>
            <pc:docMk/>
            <pc:sldMk cId="1072413994" sldId="257"/>
            <ac:spMk id="4" creationId="{7758E913-125C-9DA3-FD6F-566E1433CD34}"/>
          </ac:spMkLst>
        </pc:spChg>
      </pc:sldChg>
      <pc:sldChg chg="new del">
        <pc:chgData name="Richard Ramos Flores" userId="3450fb1e2565a519" providerId="LiveId" clId="{F1F8C458-A3DE-4340-89FE-1D9922CBF141}" dt="2024-08-11T23:11:26.396" v="4" actId="47"/>
        <pc:sldMkLst>
          <pc:docMk/>
          <pc:sldMk cId="1190117827" sldId="258"/>
        </pc:sldMkLst>
      </pc:sldChg>
      <pc:sldMasterChg chg="del delSldLayout">
        <pc:chgData name="Richard Ramos Flores" userId="3450fb1e2565a519" providerId="LiveId" clId="{F1F8C458-A3DE-4340-89FE-1D9922CBF141}" dt="2024-08-11T23:11:19.752" v="1" actId="26606"/>
        <pc:sldMasterMkLst>
          <pc:docMk/>
          <pc:sldMasterMk cId="1659500302" sldId="2147483648"/>
        </pc:sldMasterMkLst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2299786388" sldId="2147483649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217288945" sldId="2147483650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674217641" sldId="2147483651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1658871055" sldId="2147483652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794748998" sldId="2147483653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2407684715" sldId="2147483654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1405759823" sldId="2147483655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665652223" sldId="2147483656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3309331589" sldId="2147483657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1088094692" sldId="2147483658"/>
          </pc:sldLayoutMkLst>
        </pc:sldLayoutChg>
        <pc:sldLayoutChg chg="del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1659500302" sldId="2147483648"/>
            <pc:sldLayoutMk cId="365277633" sldId="2147483659"/>
          </pc:sldLayoutMkLst>
        </pc:sldLayoutChg>
      </pc:sldMasterChg>
      <pc:sldMasterChg chg="add addSldLayout">
        <pc:chgData name="Richard Ramos Flores" userId="3450fb1e2565a519" providerId="LiveId" clId="{F1F8C458-A3DE-4340-89FE-1D9922CBF141}" dt="2024-08-11T23:11:19.752" v="1" actId="26606"/>
        <pc:sldMasterMkLst>
          <pc:docMk/>
          <pc:sldMasterMk cId="3668111801" sldId="2147483725"/>
        </pc:sldMasterMkLst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3810487709" sldId="2147483714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532521393" sldId="2147483715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378936443" sldId="2147483716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938256299" sldId="2147483717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685295786" sldId="2147483718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3717998277" sldId="2147483719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444343478" sldId="2147483720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304617769" sldId="2147483721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1529741458" sldId="2147483722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2597784627" sldId="2147483723"/>
          </pc:sldLayoutMkLst>
        </pc:sldLayoutChg>
        <pc:sldLayoutChg chg="add">
          <pc:chgData name="Richard Ramos Flores" userId="3450fb1e2565a519" providerId="LiveId" clId="{F1F8C458-A3DE-4340-89FE-1D9922CBF141}" dt="2024-08-11T23:11:19.752" v="1" actId="26606"/>
          <pc:sldLayoutMkLst>
            <pc:docMk/>
            <pc:sldMasterMk cId="3668111801" sldId="2147483725"/>
            <pc:sldLayoutMk cId="956574139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4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4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8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9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11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98E3341B-D645-71BF-5B61-58ABDB0D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C4E9DA-CCE4-A61B-1BC4-B3EEED68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s-MX" cap="none" dirty="0">
                <a:solidFill>
                  <a:schemeClr val="tx1"/>
                </a:solidFill>
              </a:rPr>
              <a:t>%</a:t>
            </a:r>
            <a:r>
              <a:rPr lang="es-MX" cap="none" dirty="0" err="1">
                <a:solidFill>
                  <a:schemeClr val="tx1"/>
                </a:solidFill>
              </a:rPr>
              <a:t>title</a:t>
            </a:r>
            <a:r>
              <a:rPr lang="es-MX" cap="none" dirty="0">
                <a:solidFill>
                  <a:schemeClr val="tx1"/>
                </a:solidFill>
              </a:rPr>
              <a:t>%</a:t>
            </a:r>
            <a:endParaRPr lang="es-PE" cap="none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D038F3-5D0E-9F91-C7C7-486F29B2E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s-MX" cap="none" dirty="0"/>
              <a:t>%nombre%</a:t>
            </a:r>
            <a:endParaRPr lang="es-PE" cap="none" dirty="0"/>
          </a:p>
        </p:txBody>
      </p:sp>
    </p:spTree>
    <p:extLst>
      <p:ext uri="{BB962C8B-B14F-4D97-AF65-F5344CB8AC3E}">
        <p14:creationId xmlns:p14="http://schemas.microsoft.com/office/powerpoint/2010/main" val="295442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371F-0493-9889-C763-2CC5F584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none" dirty="0"/>
              <a:t>%subtitulo1%</a:t>
            </a:r>
            <a:endParaRPr lang="es-PE" cap="non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07FFC-37D1-1214-E06E-EF6022E1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>
              <a:spcBef>
                <a:spcPts val="360"/>
              </a:spcBef>
            </a:pPr>
            <a:r>
              <a:rPr lang="es-MX" dirty="0"/>
              <a:t>Este gráfico muestra los mayores porcentajes del año.</a:t>
            </a:r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  <a:p>
            <a:pPr marL="18000" indent="0">
              <a:spcBef>
                <a:spcPts val="360"/>
              </a:spcBef>
              <a:buNone/>
            </a:pP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58E913-125C-9DA3-FD6F-566E1433CD34}"/>
              </a:ext>
            </a:extLst>
          </p:cNvPr>
          <p:cNvSpPr/>
          <p:nvPr/>
        </p:nvSpPr>
        <p:spPr>
          <a:xfrm>
            <a:off x="3494531" y="3191256"/>
            <a:ext cx="5202936" cy="2432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IMG1</a:t>
            </a:r>
          </a:p>
        </p:txBody>
      </p:sp>
    </p:spTree>
    <p:extLst>
      <p:ext uri="{BB962C8B-B14F-4D97-AF65-F5344CB8AC3E}">
        <p14:creationId xmlns:p14="http://schemas.microsoft.com/office/powerpoint/2010/main" val="10724139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Univers</vt:lpstr>
      <vt:lpstr>Univers Condensed</vt:lpstr>
      <vt:lpstr>Wingdings 2</vt:lpstr>
      <vt:lpstr>DividendVTI</vt:lpstr>
      <vt:lpstr>%title%</vt:lpstr>
      <vt:lpstr>%subtitulo1%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Ramos Flores</dc:creator>
  <cp:lastModifiedBy>Richard Ramos Flores</cp:lastModifiedBy>
  <cp:revision>1</cp:revision>
  <dcterms:created xsi:type="dcterms:W3CDTF">2024-08-11T23:06:57Z</dcterms:created>
  <dcterms:modified xsi:type="dcterms:W3CDTF">2024-08-11T23:57:48Z</dcterms:modified>
</cp:coreProperties>
</file>