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4"/>
  </p:notesMasterIdLst>
  <p:handoutMasterIdLst>
    <p:handoutMasterId r:id="rId25"/>
  </p:handoutMasterIdLst>
  <p:sldIdLst>
    <p:sldId id="258" r:id="rId2"/>
    <p:sldId id="281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3" r:id="rId17"/>
    <p:sldId id="271" r:id="rId18"/>
    <p:sldId id="279" r:id="rId19"/>
    <p:sldId id="280" r:id="rId20"/>
    <p:sldId id="278" r:id="rId21"/>
    <p:sldId id="272" r:id="rId22"/>
    <p:sldId id="276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070"/>
    <a:srgbClr val="EE2E62"/>
    <a:srgbClr val="FDFDFD"/>
    <a:srgbClr val="897E9E"/>
    <a:srgbClr val="6C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17" autoAdjust="0"/>
  </p:normalViewPr>
  <p:slideViewPr>
    <p:cSldViewPr snapToGrid="0">
      <p:cViewPr varScale="1">
        <p:scale>
          <a:sx n="90" d="100"/>
          <a:sy n="90" d="100"/>
        </p:scale>
        <p:origin x="208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62454-127A-4810-8C68-B7019E0D67FA}" type="datetimeFigureOut">
              <a:rPr lang="hu-HU" smtClean="0"/>
              <a:pPr/>
              <a:t>2017. 02. 21.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73FA-8688-4FD5-B714-01966A38C21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44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C1E4C-DDEB-429A-A143-B8BC665405D4}" type="datetimeFigureOut">
              <a:rPr lang="hu-HU" smtClean="0"/>
              <a:pPr/>
              <a:t>2017. 02. 21.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907F-9362-4286-AE78-F0246F7A15E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81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907F-9362-4286-AE78-F0246F7A15E9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7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907F-9362-4286-AE78-F0246F7A15E9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 smtClean="0">
                <a:solidFill>
                  <a:srgbClr val="4E407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  <a:endParaRPr lang="hu-HU" sz="4000" dirty="0">
              <a:solidFill>
                <a:srgbClr val="4E407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4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b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12191999" cy="6857999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sk-SK" smtClean="0"/>
              <a:t>Ak chcete pridať graf, kliknite na ikonu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66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28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562100"/>
            <a:ext cx="10515600" cy="590550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rgbClr val="4E4070"/>
                </a:solidFill>
                <a:latin typeface="+mj-lt"/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2166936"/>
            <a:ext cx="10515600" cy="371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538411"/>
            <a:ext cx="10515600" cy="547689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3257550"/>
            <a:ext cx="10515600" cy="590550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rgbClr val="4E4070"/>
                </a:solidFill>
                <a:latin typeface="+mj-lt"/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8200" y="3862386"/>
            <a:ext cx="10515600" cy="371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200" y="4233861"/>
            <a:ext cx="10515600" cy="547689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200" y="4953000"/>
            <a:ext cx="10515600" cy="590550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rgbClr val="4E4070"/>
                </a:solidFill>
                <a:latin typeface="+mj-lt"/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38200" y="5557836"/>
            <a:ext cx="10515600" cy="371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5929311"/>
            <a:ext cx="10515600" cy="547689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91165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599" cy="435133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806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hu-H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893888" y="1828122"/>
            <a:ext cx="3951287" cy="9636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4E4070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893888" y="2929168"/>
            <a:ext cx="3951287" cy="957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94340" y="4023634"/>
            <a:ext cx="3951287" cy="245222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410225" y="1828122"/>
            <a:ext cx="3951287" cy="9636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4E4070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7410225" y="2929168"/>
            <a:ext cx="3951287" cy="957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410677" y="4023634"/>
            <a:ext cx="3951287" cy="245222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1" y="1829707"/>
            <a:ext cx="868136" cy="74204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rgbClr val="897E9E"/>
                </a:solidFill>
                <a:latin typeface="+mj-lt"/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hu-HU" dirty="0" smtClean="0"/>
              <a:t>01</a:t>
            </a:r>
            <a:endParaRPr lang="hu-H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379030" y="1829707"/>
            <a:ext cx="868136" cy="74204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rgbClr val="897E9E"/>
                </a:solidFill>
                <a:latin typeface="+mj-lt"/>
              </a:defRPr>
            </a:lvl1pPr>
            <a:lvl2pPr marL="457200" indent="0">
              <a:buNone/>
              <a:defRPr sz="2800" b="1">
                <a:solidFill>
                  <a:srgbClr val="897E9E"/>
                </a:solidFill>
              </a:defRPr>
            </a:lvl2pPr>
            <a:lvl3pPr marL="914400" indent="0">
              <a:buNone/>
              <a:defRPr sz="2800" b="1">
                <a:solidFill>
                  <a:srgbClr val="897E9E"/>
                </a:solidFill>
              </a:defRPr>
            </a:lvl3pPr>
            <a:lvl4pPr marL="1371600" indent="0">
              <a:buNone/>
              <a:defRPr sz="2800" b="1">
                <a:solidFill>
                  <a:srgbClr val="897E9E"/>
                </a:solidFill>
              </a:defRPr>
            </a:lvl4pPr>
            <a:lvl5pPr marL="1828800" indent="0">
              <a:buNone/>
              <a:defRPr sz="2800" b="1">
                <a:solidFill>
                  <a:srgbClr val="897E9E"/>
                </a:solidFill>
              </a:defRPr>
            </a:lvl5pPr>
          </a:lstStyle>
          <a:p>
            <a:pPr lvl="0"/>
            <a:r>
              <a:rPr lang="hu-HU" dirty="0" smtClean="0"/>
              <a:t>02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538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48276" y="1438275"/>
            <a:ext cx="6219823" cy="476250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86075"/>
            <a:ext cx="3932237" cy="3314700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838200" y="479425"/>
            <a:ext cx="10629899" cy="644525"/>
          </a:xfrm>
        </p:spPr>
        <p:txBody>
          <a:bodyPr anchor="ctr"/>
          <a:lstStyle/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24899" y="615156"/>
            <a:ext cx="2743200" cy="365125"/>
          </a:xfrm>
          <a:noFill/>
        </p:spPr>
        <p:txBody>
          <a:bodyPr/>
          <a:lstStyle>
            <a:lvl1pPr>
              <a:defRPr sz="1100">
                <a:solidFill>
                  <a:srgbClr val="897E9E"/>
                </a:solidFill>
              </a:defRPr>
            </a:lvl1pPr>
          </a:lstStyle>
          <a:p>
            <a:r>
              <a:rPr lang="hu-HU" dirty="0" smtClean="0"/>
              <a:t>  </a:t>
            </a:r>
            <a:fld id="{551E4EAB-285C-4913-AF97-864080DA18F2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162050"/>
            <a:ext cx="106298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1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57325"/>
            <a:ext cx="6219823" cy="476250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5387" y="2895600"/>
            <a:ext cx="3932237" cy="3314700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479425"/>
            <a:ext cx="10629899" cy="644525"/>
          </a:xfrm>
        </p:spPr>
        <p:txBody>
          <a:bodyPr anchor="ctr"/>
          <a:lstStyle/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24899" y="615156"/>
            <a:ext cx="2743200" cy="365125"/>
          </a:xfrm>
          <a:noFill/>
        </p:spPr>
        <p:txBody>
          <a:bodyPr/>
          <a:lstStyle>
            <a:lvl1pPr>
              <a:defRPr sz="1100">
                <a:solidFill>
                  <a:srgbClr val="897E9E"/>
                </a:solidFill>
              </a:defRPr>
            </a:lvl1pPr>
          </a:lstStyle>
          <a:p>
            <a:r>
              <a:rPr lang="hu-HU" dirty="0" smtClean="0"/>
              <a:t>  </a:t>
            </a:r>
            <a:fld id="{551E4EAB-285C-4913-AF97-864080DA18F2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38200" y="1162050"/>
            <a:ext cx="106298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4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938713"/>
            <a:ext cx="5071155" cy="392566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rgbClr val="6C6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39789" y="5355099"/>
            <a:ext cx="5071154" cy="12008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47519" y="4943143"/>
            <a:ext cx="5071155" cy="411956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rgbClr val="6C6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451485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hu-H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403851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8814932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8226015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6"/>
          </p:nvPr>
        </p:nvSpPr>
        <p:spPr>
          <a:xfrm>
            <a:off x="7637098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7048181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6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6459264" y="5508990"/>
            <a:ext cx="475431" cy="475431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263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274" y="2235199"/>
            <a:ext cx="7705725" cy="3279775"/>
          </a:xfrm>
        </p:spPr>
        <p:txBody>
          <a:bodyPr anchor="ctr">
            <a:normAutofit/>
          </a:bodyPr>
          <a:lstStyle>
            <a:lvl1pPr algn="l">
              <a:defRPr sz="8000"/>
            </a:lvl1pPr>
          </a:lstStyle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991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206482"/>
            <a:ext cx="12192000" cy="165151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601" y="5356944"/>
            <a:ext cx="11515726" cy="74295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4E4070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33375" y="6100348"/>
            <a:ext cx="11515952" cy="7588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3530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4474" y="2219325"/>
            <a:ext cx="5343525" cy="176688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4474" y="4078287"/>
            <a:ext cx="5343525" cy="166528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Kliknite sem a upravte štýl predlohy podnadpisov.</a:t>
            </a:r>
            <a:endParaRPr lang="hu-HU"/>
          </a:p>
        </p:txBody>
      </p:sp>
      <p:sp>
        <p:nvSpPr>
          <p:cNvPr id="9" name="Oval 8"/>
          <p:cNvSpPr/>
          <p:nvPr userDrawn="1"/>
        </p:nvSpPr>
        <p:spPr>
          <a:xfrm>
            <a:off x="838200" y="1617663"/>
            <a:ext cx="4010891" cy="4010892"/>
          </a:xfrm>
          <a:prstGeom prst="ellipse">
            <a:avLst/>
          </a:prstGeom>
          <a:pattFill prst="pct5">
            <a:fgClr>
              <a:srgbClr val="897E9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rgbClr val="4E4070"/>
                </a:solidFill>
              </a:ln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38200" y="1627188"/>
            <a:ext cx="4019550" cy="404971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11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979713" y="955220"/>
            <a:ext cx="10232571" cy="491490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sk-SK" smtClean="0"/>
              <a:t>Ak chcete pridať graf, kliknite na ikonu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94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237011" y="1902279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858414" y="202357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614560" y="1846298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244127" y="202357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237011" y="3320551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858414" y="344185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sk-SK" smtClean="0"/>
              <a:t>Ak chcete pridať obrázok, kliknite na ikonu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614560" y="3264570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244127" y="344185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2237011" y="4761091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858414" y="4890555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sk-SK" smtClean="0"/>
              <a:t>Ak chcete pridať obrázok, kliknite na ikonu</a:t>
            </a:r>
            <a:endParaRPr lang="hu-HU" dirty="0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614560" y="4705110"/>
            <a:ext cx="3754406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244127" y="4890555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sk-SK" smtClean="0"/>
              <a:t>Ak chcete pridať obrázok, kliknite na ikonu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01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Referenc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304842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DFDFD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  <a:solidFill>
            <a:srgbClr val="FDFDFD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sk-SK" smtClean="0"/>
              <a:t>Ak chcete pridať obrázok, kliknite na ikonu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446801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DFDF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94476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+ Subtitle // Light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51368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E4070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679511"/>
            <a:ext cx="4057650" cy="2686051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674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Click icon to add </a:t>
            </a:r>
            <a:r>
              <a:rPr lang="hu-HU" dirty="0" err="1" smtClean="0"/>
              <a:t>icon</a:t>
            </a:r>
            <a:endParaRPr lang="hu-HU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Click icon to add </a:t>
            </a:r>
            <a:r>
              <a:rPr lang="hu-HU" dirty="0" err="1" smtClean="0"/>
              <a:t>icon</a:t>
            </a:r>
            <a:endParaRPr lang="hu-HU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Click icon to add </a:t>
            </a:r>
            <a:r>
              <a:rPr lang="hu-HU" dirty="0" err="1" smtClean="0"/>
              <a:t>icon</a:t>
            </a:r>
            <a:endParaRPr lang="hu-HU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Click icon to add </a:t>
            </a:r>
            <a:r>
              <a:rPr lang="hu-HU" dirty="0" err="1" smtClean="0"/>
              <a:t>icon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72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2765-AF36-4BF9-A21A-F88C1B65082C}" type="datetimeFigureOut">
              <a:rPr lang="hu-HU" smtClean="0"/>
              <a:pPr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4EAB-285C-4913-AF97-864080DA18F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974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22" r:id="rId2"/>
    <p:sldLayoutId id="2147483866" r:id="rId3"/>
    <p:sldLayoutId id="2147483816" r:id="rId4"/>
    <p:sldLayoutId id="2147483838" r:id="rId5"/>
    <p:sldLayoutId id="2147483871" r:id="rId6"/>
    <p:sldLayoutId id="2147483872" r:id="rId7"/>
    <p:sldLayoutId id="2147483874" r:id="rId8"/>
    <p:sldLayoutId id="2147483873" r:id="rId9"/>
    <p:sldLayoutId id="2147483861" r:id="rId10"/>
    <p:sldLayoutId id="2147483824" r:id="rId11"/>
    <p:sldLayoutId id="2147483868" r:id="rId12"/>
    <p:sldLayoutId id="2147483826" r:id="rId13"/>
    <p:sldLayoutId id="2147483867" r:id="rId14"/>
    <p:sldLayoutId id="2147483841" r:id="rId15"/>
    <p:sldLayoutId id="2147483834" r:id="rId16"/>
    <p:sldLayoutId id="214748386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97E9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rázka 3" descr="tajmik logo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370" r="20370"/>
          <a:stretch>
            <a:fillRect/>
          </a:stretch>
        </p:blipFill>
        <p:spPr>
          <a:xfrm>
            <a:off x="4036423" y="2270488"/>
            <a:ext cx="4119154" cy="2317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ichard\Desktop\matusko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3905"/>
            <a:ext cx="12206460" cy="5915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Node.js</a:t>
            </a:r>
            <a:r>
              <a:rPr lang="sk-SK" dirty="0" smtClean="0"/>
              <a:t> a </a:t>
            </a:r>
            <a:r>
              <a:rPr lang="sk-SK" dirty="0" err="1" smtClean="0"/>
              <a:t>Express.js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3"/>
          </p:nvPr>
        </p:nvSpPr>
        <p:spPr>
          <a:xfrm>
            <a:off x="1741940" y="2424547"/>
            <a:ext cx="3951287" cy="34555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 smtClean="0"/>
              <a:t>softvérový systém, navrhnutý pre písanie vysoko škálovateľných aplikácií, predovšetkým serverových nástrojov a aplikácií</a:t>
            </a:r>
          </a:p>
          <a:p>
            <a:pPr>
              <a:buFontTx/>
              <a:buChar char="-"/>
            </a:pPr>
            <a:r>
              <a:rPr lang="sk-SK" dirty="0" err="1" smtClean="0"/>
              <a:t>Chrome</a:t>
            </a:r>
            <a:r>
              <a:rPr lang="sk-SK" dirty="0" smtClean="0"/>
              <a:t> V8</a:t>
            </a:r>
          </a:p>
          <a:p>
            <a:pPr>
              <a:buFontTx/>
              <a:buChar char="-"/>
            </a:pPr>
            <a:r>
              <a:rPr lang="sk-SK" dirty="0" smtClean="0"/>
              <a:t>využívaný hlavne pre jeho </a:t>
            </a:r>
            <a:r>
              <a:rPr lang="sk-SK" dirty="0" err="1" smtClean="0"/>
              <a:t>non-blocking</a:t>
            </a:r>
            <a:r>
              <a:rPr lang="sk-SK" dirty="0" smtClean="0"/>
              <a:t> operácie, pre minimalizáciu réžie procesov s mnohými </a:t>
            </a:r>
            <a:r>
              <a:rPr lang="sk-SK" dirty="0" err="1" smtClean="0"/>
              <a:t>vstupno</a:t>
            </a:r>
            <a:r>
              <a:rPr lang="sk-SK" dirty="0" smtClean="0"/>
              <a:t>/výstupnými operáciami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17"/>
          </p:nvPr>
        </p:nvSpPr>
        <p:spPr>
          <a:xfrm>
            <a:off x="7299840" y="2458070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err="1" smtClean="0"/>
              <a:t>Node.js</a:t>
            </a:r>
            <a:r>
              <a:rPr lang="sk-SK" dirty="0" smtClean="0"/>
              <a:t> </a:t>
            </a:r>
            <a:r>
              <a:rPr lang="sk-SK" dirty="0" err="1" smtClean="0"/>
              <a:t>framework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 </a:t>
            </a:r>
            <a:r>
              <a:rPr lang="sk-SK" dirty="0" err="1" smtClean="0"/>
              <a:t>dizajnovaný</a:t>
            </a:r>
            <a:r>
              <a:rPr lang="sk-SK" dirty="0" smtClean="0"/>
              <a:t> pre tvorbu webových aplikácií a </a:t>
            </a:r>
            <a:r>
              <a:rPr lang="sk-SK" dirty="0" err="1" smtClean="0"/>
              <a:t>API’s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18"/>
          </p:nvPr>
        </p:nvSpPr>
        <p:spPr>
          <a:xfrm>
            <a:off x="0" y="1829707"/>
            <a:ext cx="1706337" cy="742043"/>
          </a:xfrm>
        </p:spPr>
        <p:txBody>
          <a:bodyPr>
            <a:normAutofit fontScale="92500"/>
          </a:bodyPr>
          <a:lstStyle/>
          <a:p>
            <a:r>
              <a:rPr lang="sk-SK" dirty="0" err="1" smtClean="0"/>
              <a:t>Node.js</a:t>
            </a:r>
            <a:endParaRPr lang="sk-SK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9"/>
          </p:nvPr>
        </p:nvSpPr>
        <p:spPr>
          <a:xfrm>
            <a:off x="5749638" y="1732726"/>
            <a:ext cx="2410690" cy="742043"/>
          </a:xfrm>
        </p:spPr>
        <p:txBody>
          <a:bodyPr>
            <a:normAutofit/>
          </a:bodyPr>
          <a:lstStyle/>
          <a:p>
            <a:r>
              <a:rPr lang="sk-SK" dirty="0" err="1" smtClean="0"/>
              <a:t>Express.js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Blocking</a:t>
            </a:r>
            <a:r>
              <a:rPr lang="sk-SK" dirty="0" smtClean="0"/>
              <a:t> </a:t>
            </a:r>
            <a:r>
              <a:rPr lang="sk-SK" dirty="0" err="1" smtClean="0"/>
              <a:t>vs</a:t>
            </a:r>
            <a:r>
              <a:rPr lang="sk-SK" dirty="0" smtClean="0"/>
              <a:t> </a:t>
            </a:r>
            <a:r>
              <a:rPr lang="sk-SK" dirty="0" err="1" smtClean="0"/>
              <a:t>non-blocking</a:t>
            </a:r>
            <a:endParaRPr lang="sk-SK" dirty="0"/>
          </a:p>
        </p:txBody>
      </p:sp>
      <p:pic>
        <p:nvPicPr>
          <p:cNvPr id="4" name="Zástupný symbol obsahu 3" descr="p1ch1_In a non-blocking model (like Node.js), the 2 files are uploaded at the same time and the whole thing finishes quicker. - New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624"/>
            <a:ext cx="10515600" cy="37413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MongoDB</a:t>
            </a:r>
            <a:r>
              <a:rPr lang="sk-SK" dirty="0" smtClean="0"/>
              <a:t> a </a:t>
            </a:r>
            <a:r>
              <a:rPr lang="sk-SK" dirty="0" err="1" smtClean="0"/>
              <a:t>Robomongo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3"/>
          </p:nvPr>
        </p:nvSpPr>
        <p:spPr>
          <a:xfrm>
            <a:off x="1866631" y="2527343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err="1" smtClean="0"/>
              <a:t>noSQL</a:t>
            </a:r>
            <a:r>
              <a:rPr lang="sk-SK" dirty="0" smtClean="0"/>
              <a:t> databáza</a:t>
            </a:r>
          </a:p>
          <a:p>
            <a:pPr>
              <a:buFontTx/>
              <a:buChar char="-"/>
            </a:pPr>
            <a:r>
              <a:rPr lang="sk-SK" dirty="0" smtClean="0"/>
              <a:t>ukladá štruktúrované dáta ako JSON dokumenty s dynamickými schémami</a:t>
            </a:r>
          </a:p>
          <a:p>
            <a:pPr>
              <a:buFontTx/>
              <a:buChar char="-"/>
            </a:pPr>
            <a:r>
              <a:rPr lang="sk-SK" dirty="0" err="1" smtClean="0"/>
              <a:t>MongoDB</a:t>
            </a:r>
            <a:r>
              <a:rPr lang="sk-SK" dirty="0" smtClean="0"/>
              <a:t> nazýva tento formát BSON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17"/>
          </p:nvPr>
        </p:nvSpPr>
        <p:spPr>
          <a:xfrm>
            <a:off x="7285986" y="2485780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natívny a </a:t>
            </a:r>
            <a:r>
              <a:rPr lang="sk-SK" dirty="0" err="1" smtClean="0"/>
              <a:t>cross-platfromový</a:t>
            </a:r>
            <a:r>
              <a:rPr lang="sk-SK" dirty="0" smtClean="0"/>
              <a:t> </a:t>
            </a:r>
            <a:r>
              <a:rPr lang="sk-SK" dirty="0" err="1" smtClean="0"/>
              <a:t>MongoDB</a:t>
            </a:r>
            <a:r>
              <a:rPr lang="sk-SK" dirty="0" smtClean="0"/>
              <a:t> manažér</a:t>
            </a:r>
          </a:p>
          <a:p>
            <a:pPr>
              <a:buFontTx/>
              <a:buChar char="-"/>
            </a:pPr>
            <a:r>
              <a:rPr lang="sk-SK" dirty="0" smtClean="0"/>
              <a:t> grafická, avšak konzolovo orientovaná alternatíva </a:t>
            </a:r>
            <a:r>
              <a:rPr lang="sk-SK" dirty="0" err="1" smtClean="0"/>
              <a:t>MongoDB</a:t>
            </a:r>
            <a:r>
              <a:rPr lang="sk-SK" dirty="0" smtClean="0"/>
              <a:t> konzoly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18"/>
          </p:nvPr>
        </p:nvSpPr>
        <p:spPr>
          <a:xfrm>
            <a:off x="235527" y="1815853"/>
            <a:ext cx="1969573" cy="742043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 smtClean="0"/>
              <a:t>MongoDB</a:t>
            </a:r>
            <a:endParaRPr lang="sk-SK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9"/>
          </p:nvPr>
        </p:nvSpPr>
        <p:spPr>
          <a:xfrm>
            <a:off x="5777346" y="1760434"/>
            <a:ext cx="2675166" cy="742043"/>
          </a:xfrm>
        </p:spPr>
        <p:txBody>
          <a:bodyPr>
            <a:normAutofit fontScale="92500"/>
          </a:bodyPr>
          <a:lstStyle/>
          <a:p>
            <a:r>
              <a:rPr lang="sk-SK" dirty="0" err="1" smtClean="0"/>
              <a:t>Robomogno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ichard\Desktop\69543700-5346-e311-b64a-002590a05f5f_2_fu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437" y="1264515"/>
            <a:ext cx="8810625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ichard\Desktop\sche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392" y="694315"/>
            <a:ext cx="9715500" cy="540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JWT</a:t>
            </a:r>
            <a:endParaRPr lang="sk-SK" dirty="0"/>
          </a:p>
        </p:txBody>
      </p:sp>
      <p:pic>
        <p:nvPicPr>
          <p:cNvPr id="4" name="Zástupný symbol obsahu 3" descr="jwt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735" y="1825625"/>
            <a:ext cx="9224530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0325" y="1081075"/>
            <a:ext cx="4017412" cy="137428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Dizajn webovej aplikácie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123" name="Picture 3" descr="C:\Users\Richard\Desktop\Web\coming soon\tajmik\web\src\img\lap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40561" y="-208472"/>
            <a:ext cx="9794031" cy="7614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React Native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React Native je </a:t>
            </a:r>
            <a:r>
              <a:rPr lang="sk-SK" dirty="0" err="1"/>
              <a:t>narozdiel</a:t>
            </a:r>
            <a:r>
              <a:rPr lang="sk-SK" dirty="0"/>
              <a:t> od knižnice </a:t>
            </a:r>
            <a:r>
              <a:rPr lang="sk-SK" dirty="0" err="1"/>
              <a:t>React.js</a:t>
            </a:r>
            <a:r>
              <a:rPr lang="sk-SK" dirty="0"/>
              <a:t> </a:t>
            </a:r>
            <a:r>
              <a:rPr lang="sk-SK" dirty="0" err="1"/>
              <a:t>framework</a:t>
            </a:r>
            <a:r>
              <a:rPr lang="sk-SK" dirty="0"/>
              <a:t>.  </a:t>
            </a:r>
            <a:endParaRPr lang="sk-SK" dirty="0" smtClean="0"/>
          </a:p>
          <a:p>
            <a:r>
              <a:rPr lang="sk-SK" dirty="0" smtClean="0"/>
              <a:t>Umožňuje </a:t>
            </a:r>
            <a:r>
              <a:rPr lang="sk-SK" dirty="0"/>
              <a:t>písanie natívnych mobilných a </a:t>
            </a:r>
            <a:r>
              <a:rPr lang="sk-SK" dirty="0" err="1"/>
              <a:t>desktopových</a:t>
            </a:r>
            <a:r>
              <a:rPr lang="sk-SK" dirty="0"/>
              <a:t> aplikácií pre </a:t>
            </a:r>
            <a:r>
              <a:rPr lang="sk-SK" dirty="0" err="1"/>
              <a:t>iOS</a:t>
            </a:r>
            <a:r>
              <a:rPr lang="sk-SK" dirty="0"/>
              <a:t>, Android, OS X a Windows v </a:t>
            </a:r>
            <a:r>
              <a:rPr lang="sk-SK" dirty="0" err="1"/>
              <a:t>Javascripte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Nepoužíva </a:t>
            </a:r>
            <a:r>
              <a:rPr lang="sk-SK" dirty="0"/>
              <a:t>HTML na renderovanie aplikácií, ale tvorí prirodzené komponenty, pre daný operačný systém.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32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Redux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	Je to koncept ukladania dát a vlastností jednotlivých komponentov celej aplikácie a komunikácie medzi nimi na klientskej strane. </a:t>
            </a:r>
            <a:endParaRPr lang="sk-SK" dirty="0" smtClean="0"/>
          </a:p>
          <a:p>
            <a:r>
              <a:rPr lang="sk-SK" dirty="0" smtClean="0"/>
              <a:t>Vychádza </a:t>
            </a:r>
            <a:r>
              <a:rPr lang="sk-SK" dirty="0"/>
              <a:t>zo staršej </a:t>
            </a:r>
            <a:r>
              <a:rPr lang="sk-SK" dirty="0" err="1"/>
              <a:t>architekúri</a:t>
            </a:r>
            <a:r>
              <a:rPr lang="sk-SK" dirty="0"/>
              <a:t> </a:t>
            </a:r>
            <a:r>
              <a:rPr lang="sk-SK" dirty="0" err="1"/>
              <a:t>Flux</a:t>
            </a:r>
            <a:r>
              <a:rPr lang="sk-SK" dirty="0"/>
              <a:t>, ktorá bola pôvodne vyvinutá pre použitie s React-</a:t>
            </a:r>
            <a:r>
              <a:rPr lang="sk-SK" dirty="0" err="1"/>
              <a:t>om</a:t>
            </a:r>
            <a:r>
              <a:rPr lang="sk-SK" dirty="0"/>
              <a:t>. </a:t>
            </a:r>
          </a:p>
        </p:txBody>
      </p:sp>
      <p:pic>
        <p:nvPicPr>
          <p:cNvPr id="4" name="Obrázok 3" descr="../Desktop/Snímka%20obrazovky%202017-02-16%20o 20.19.5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63" y="3796929"/>
            <a:ext cx="3767455" cy="275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6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3"/>
          </p:nvPr>
        </p:nvSpPr>
        <p:spPr>
          <a:xfrm>
            <a:off x="1855151" y="1690688"/>
            <a:ext cx="5288599" cy="3753209"/>
          </a:xfrm>
        </p:spPr>
        <p:txBody>
          <a:bodyPr>
            <a:normAutofit fontScale="92500" lnSpcReduction="20000"/>
          </a:bodyPr>
          <a:lstStyle/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sz="2800" dirty="0" smtClean="0"/>
              <a:t>Čo je to </a:t>
            </a:r>
            <a:r>
              <a:rPr lang="sk-SK" sz="2800" dirty="0" err="1" smtClean="0"/>
              <a:t>Tajmik</a:t>
            </a:r>
            <a:endParaRPr lang="sk-SK" sz="2800" dirty="0" smtClean="0"/>
          </a:p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sz="2800" dirty="0" smtClean="0"/>
              <a:t>Použité technológie</a:t>
            </a:r>
            <a:endParaRPr lang="sk-SK" sz="2800" dirty="0"/>
          </a:p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sz="2800" dirty="0" err="1" smtClean="0"/>
              <a:t>Frontend</a:t>
            </a:r>
            <a:endParaRPr lang="sk-SK" sz="2800" dirty="0" smtClean="0"/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sk-SK" sz="2800" dirty="0"/>
              <a:t>Dizajn webovej </a:t>
            </a:r>
            <a:r>
              <a:rPr lang="sk-SK" sz="2800" dirty="0" smtClean="0"/>
              <a:t>aplikácie</a:t>
            </a:r>
          </a:p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sz="2800" dirty="0" err="1" smtClean="0"/>
              <a:t>Backend</a:t>
            </a:r>
            <a:endParaRPr lang="sk-SK" sz="2800" dirty="0" smtClean="0"/>
          </a:p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sz="2800" dirty="0" smtClean="0"/>
              <a:t>Mobilná aplikácia</a:t>
            </a:r>
          </a:p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sz="2800" dirty="0" smtClean="0"/>
              <a:t>Dizajn mobilnej aplikácie</a:t>
            </a:r>
          </a:p>
        </p:txBody>
      </p:sp>
    </p:spTree>
    <p:extLst>
      <p:ext uri="{BB962C8B-B14F-4D97-AF65-F5344CB8AC3E}">
        <p14:creationId xmlns:p14="http://schemas.microsoft.com/office/powerpoint/2010/main" val="1679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96873" y="1626764"/>
            <a:ext cx="4127339" cy="1325563"/>
          </a:xfrm>
        </p:spPr>
        <p:txBody>
          <a:bodyPr/>
          <a:lstStyle/>
          <a:p>
            <a:r>
              <a:rPr lang="sk-SK" dirty="0" smtClean="0"/>
              <a:t>Dizajn mobilnej </a:t>
            </a:r>
            <a:br>
              <a:rPr lang="sk-SK" dirty="0" smtClean="0"/>
            </a:br>
            <a:r>
              <a:rPr lang="sk-SK" dirty="0" smtClean="0"/>
              <a:t>aplikácie</a:t>
            </a:r>
            <a:endParaRPr lang="sk-SK" dirty="0"/>
          </a:p>
        </p:txBody>
      </p:sp>
      <p:pic>
        <p:nvPicPr>
          <p:cNvPr id="4" name="Obrázok 3" descr="../Desktop/TajmikMockU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84" y="579987"/>
            <a:ext cx="5855902" cy="5264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4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Pláný</a:t>
            </a:r>
            <a:r>
              <a:rPr lang="sk-SK" dirty="0" smtClean="0"/>
              <a:t> do budúcnosti a výhody použitia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sprístupnenie webovej aplikácie na webovom servery</a:t>
            </a:r>
          </a:p>
          <a:p>
            <a:r>
              <a:rPr lang="sk-SK" dirty="0" smtClean="0"/>
              <a:t>sprístupnenie mobilnej aplikácie na </a:t>
            </a:r>
            <a:r>
              <a:rPr lang="sk-SK" dirty="0" err="1" smtClean="0"/>
              <a:t>Google</a:t>
            </a:r>
            <a:r>
              <a:rPr lang="sk-SK" dirty="0" smtClean="0"/>
              <a:t> </a:t>
            </a:r>
            <a:r>
              <a:rPr lang="sk-SK" dirty="0" err="1" smtClean="0"/>
              <a:t>Play</a:t>
            </a:r>
            <a:endParaRPr lang="sk-SK" dirty="0" smtClean="0"/>
          </a:p>
          <a:p>
            <a:r>
              <a:rPr lang="sk-SK" dirty="0" smtClean="0"/>
              <a:t> namiesto rôznych diárov, ktoré zaberajú zbytočne veľa miesta</a:t>
            </a:r>
          </a:p>
          <a:p>
            <a:r>
              <a:rPr lang="sk-SK" dirty="0" smtClean="0"/>
              <a:t> </a:t>
            </a:r>
            <a:r>
              <a:rPr lang="sk-SK" dirty="0" err="1" smtClean="0"/>
              <a:t>task</a:t>
            </a:r>
            <a:r>
              <a:rPr lang="sk-SK" dirty="0" smtClean="0"/>
              <a:t> a </a:t>
            </a:r>
            <a:r>
              <a:rPr lang="sk-SK" dirty="0" err="1" smtClean="0"/>
              <a:t>event</a:t>
            </a:r>
            <a:r>
              <a:rPr lang="sk-SK" dirty="0" smtClean="0"/>
              <a:t> </a:t>
            </a:r>
            <a:r>
              <a:rPr lang="sk-SK" dirty="0" err="1" smtClean="0"/>
              <a:t>manager</a:t>
            </a:r>
            <a:r>
              <a:rPr lang="sk-SK" dirty="0" smtClean="0"/>
              <a:t>, kde si užívateľ môže pridávať svoje úlohy a udalosti</a:t>
            </a:r>
          </a:p>
          <a:p>
            <a:r>
              <a:rPr lang="sk-SK" dirty="0" smtClean="0"/>
              <a:t>prehľad aktivity v grafoch</a:t>
            </a:r>
          </a:p>
          <a:p>
            <a:r>
              <a:rPr lang="sk-SK" dirty="0" smtClean="0"/>
              <a:t>prístupnosť na rôznych miestach, zariadeniach a operačných systémoch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1410565" y="2096654"/>
            <a:ext cx="7705725" cy="3279775"/>
          </a:xfrm>
        </p:spPr>
        <p:txBody>
          <a:bodyPr>
            <a:normAutofit/>
          </a:bodyPr>
          <a:lstStyle/>
          <a:p>
            <a:r>
              <a:rPr lang="sk-SK" dirty="0" smtClean="0"/>
              <a:t>Ďakujeme vám za vašu pozornosť.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05397" y="1201782"/>
            <a:ext cx="4786603" cy="869611"/>
          </a:xfrm>
        </p:spPr>
        <p:txBody>
          <a:bodyPr>
            <a:normAutofit/>
          </a:bodyPr>
          <a:lstStyle/>
          <a:p>
            <a:r>
              <a:rPr lang="sk-SK" dirty="0" smtClean="0"/>
              <a:t>Čo je to </a:t>
            </a:r>
            <a:r>
              <a:rPr lang="sk-SK" dirty="0" err="1" smtClean="0"/>
              <a:t>Tajmik</a:t>
            </a:r>
            <a:r>
              <a:rPr lang="sk-SK" dirty="0" smtClean="0"/>
              <a:t> ?</a:t>
            </a:r>
            <a:endParaRPr lang="sk-SK" dirty="0"/>
          </a:p>
        </p:txBody>
      </p:sp>
      <p:pic>
        <p:nvPicPr>
          <p:cNvPr id="5" name="Zástupný symbol obrázka 4" descr="tajmik github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846" r="12846"/>
          <a:stretch>
            <a:fillRect/>
          </a:stretch>
        </p:blipFill>
        <p:spPr/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692506" y="2455817"/>
            <a:ext cx="4017413" cy="346912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sk-SK" dirty="0" err="1" smtClean="0"/>
              <a:t>Open-source</a:t>
            </a:r>
            <a:r>
              <a:rPr lang="sk-SK" dirty="0" smtClean="0"/>
              <a:t> mobilná a webová aplikácia, ktorá pomáha pri manažovaní času</a:t>
            </a:r>
          </a:p>
          <a:p>
            <a:pPr>
              <a:buFontTx/>
              <a:buChar char="-"/>
            </a:pPr>
            <a:r>
              <a:rPr lang="sk-SK" dirty="0" err="1" smtClean="0"/>
              <a:t>Task</a:t>
            </a:r>
            <a:r>
              <a:rPr lang="sk-SK" dirty="0" smtClean="0"/>
              <a:t> </a:t>
            </a:r>
            <a:r>
              <a:rPr lang="sk-SK" dirty="0" err="1" smtClean="0"/>
              <a:t>manager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err="1" smtClean="0"/>
              <a:t>Event</a:t>
            </a:r>
            <a:r>
              <a:rPr lang="sk-SK" dirty="0" smtClean="0"/>
              <a:t> </a:t>
            </a:r>
            <a:r>
              <a:rPr lang="sk-SK" dirty="0" err="1" smtClean="0"/>
              <a:t>manager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Prehľad počasia</a:t>
            </a:r>
          </a:p>
          <a:p>
            <a:pPr>
              <a:buFontTx/>
              <a:buChar char="-"/>
            </a:pPr>
            <a:r>
              <a:rPr lang="sk-SK" dirty="0" smtClean="0"/>
              <a:t>Informácie v grafoch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technológie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quarter" idx="17"/>
          </p:nvPr>
        </p:nvSpPr>
        <p:spPr>
          <a:xfrm>
            <a:off x="1809650" y="3275047"/>
            <a:ext cx="2470151" cy="311269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HTML 5</a:t>
            </a:r>
          </a:p>
          <a:p>
            <a:r>
              <a:rPr lang="sk-SK" dirty="0" smtClean="0"/>
              <a:t>CSS3</a:t>
            </a:r>
          </a:p>
          <a:p>
            <a:r>
              <a:rPr lang="sk-SK" dirty="0" err="1" smtClean="0"/>
              <a:t>Bootstrap</a:t>
            </a:r>
            <a:r>
              <a:rPr lang="sk-SK" dirty="0" smtClean="0"/>
              <a:t> 4 </a:t>
            </a:r>
            <a:r>
              <a:rPr lang="sk-SK" dirty="0" err="1" smtClean="0"/>
              <a:t>alpha</a:t>
            </a:r>
            <a:endParaRPr lang="sk-SK" dirty="0" smtClean="0"/>
          </a:p>
          <a:p>
            <a:r>
              <a:rPr lang="sk-SK" dirty="0" err="1" smtClean="0"/>
              <a:t>Angular</a:t>
            </a:r>
            <a:r>
              <a:rPr lang="sk-SK" dirty="0" smtClean="0"/>
              <a:t> 2</a:t>
            </a:r>
          </a:p>
          <a:p>
            <a:r>
              <a:rPr lang="sk-SK" dirty="0" err="1" smtClean="0"/>
              <a:t>jQuery</a:t>
            </a:r>
            <a:endParaRPr lang="sk-SK" dirty="0" smtClean="0"/>
          </a:p>
          <a:p>
            <a:r>
              <a:rPr lang="sk-SK" dirty="0" err="1" smtClean="0"/>
              <a:t>Chart.js</a:t>
            </a:r>
            <a:endParaRPr lang="sk-SK" dirty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24"/>
          </p:nvPr>
        </p:nvSpPr>
        <p:spPr>
          <a:xfrm>
            <a:off x="4624785" y="3275045"/>
            <a:ext cx="2470151" cy="2397968"/>
          </a:xfrm>
        </p:spPr>
        <p:txBody>
          <a:bodyPr/>
          <a:lstStyle/>
          <a:p>
            <a:r>
              <a:rPr lang="sk-SK" dirty="0" err="1" smtClean="0"/>
              <a:t>React-Native</a:t>
            </a:r>
            <a:endParaRPr lang="sk-SK" dirty="0" smtClean="0"/>
          </a:p>
          <a:p>
            <a:r>
              <a:rPr lang="sk-SK" dirty="0" err="1" smtClean="0"/>
              <a:t>Redux</a:t>
            </a:r>
            <a:endParaRPr lang="sk-SK" dirty="0" smtClean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25"/>
          </p:nvPr>
        </p:nvSpPr>
        <p:spPr>
          <a:xfrm>
            <a:off x="7387668" y="3275045"/>
            <a:ext cx="2470151" cy="2397968"/>
          </a:xfrm>
        </p:spPr>
        <p:txBody>
          <a:bodyPr/>
          <a:lstStyle/>
          <a:p>
            <a:r>
              <a:rPr lang="sk-SK" dirty="0" err="1" smtClean="0"/>
              <a:t>Node.js</a:t>
            </a:r>
            <a:endParaRPr lang="sk-SK" dirty="0" smtClean="0"/>
          </a:p>
          <a:p>
            <a:r>
              <a:rPr lang="sk-SK" dirty="0" err="1" smtClean="0"/>
              <a:t>Express.js</a:t>
            </a:r>
            <a:endParaRPr lang="sk-SK" dirty="0" smtClean="0"/>
          </a:p>
          <a:p>
            <a:r>
              <a:rPr lang="sk-SK" dirty="0" err="1" smtClean="0"/>
              <a:t>MongoDB</a:t>
            </a:r>
            <a:endParaRPr lang="sk-SK" dirty="0"/>
          </a:p>
        </p:txBody>
      </p:sp>
      <p:pic>
        <p:nvPicPr>
          <p:cNvPr id="17" name="Zástupný objekt pre obrázok 16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b="2338"/>
          <a:stretch>
            <a:fillRect/>
          </a:stretch>
        </p:blipFill>
        <p:spPr>
          <a:xfrm>
            <a:off x="2433569" y="1866130"/>
            <a:ext cx="1222311" cy="1166325"/>
          </a:xfrm>
        </p:spPr>
      </p:pic>
      <p:pic>
        <p:nvPicPr>
          <p:cNvPr id="15" name="Zástupný objekt pre obrázok 14"/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b="2338"/>
          <a:stretch>
            <a:fillRect/>
          </a:stretch>
        </p:blipFill>
        <p:spPr>
          <a:xfrm>
            <a:off x="5248704" y="1866130"/>
            <a:ext cx="1222311" cy="1166325"/>
          </a:xfrm>
        </p:spPr>
      </p:pic>
      <p:pic>
        <p:nvPicPr>
          <p:cNvPr id="16" name="Zástupný objekt pre obrázok 15"/>
          <p:cNvPicPr>
            <a:picLocks noGrp="1" noChangeAspect="1"/>
          </p:cNvPicPr>
          <p:nvPr>
            <p:ph type="pic" sz="quarter" idx="2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b="2338"/>
          <a:stretch>
            <a:fillRect/>
          </a:stretch>
        </p:blipFill>
        <p:spPr>
          <a:xfrm>
            <a:off x="8011587" y="1866130"/>
            <a:ext cx="1222311" cy="1166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HTML5 a CSS3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k-SK" dirty="0" smtClean="0"/>
              <a:t>Hypertext </a:t>
            </a:r>
            <a:r>
              <a:rPr lang="sk-SK" dirty="0" err="1" smtClean="0"/>
              <a:t>Mark-up</a:t>
            </a:r>
            <a:r>
              <a:rPr lang="sk-SK" dirty="0" smtClean="0"/>
              <a:t> </a:t>
            </a:r>
            <a:r>
              <a:rPr lang="sk-SK" dirty="0" err="1" smtClean="0"/>
              <a:t>Language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3"/>
          </p:nvPr>
        </p:nvSpPr>
        <p:spPr>
          <a:xfrm>
            <a:off x="1855151" y="2991668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HTML zodpovedá za obsah stránky</a:t>
            </a:r>
          </a:p>
          <a:p>
            <a:pPr>
              <a:buFontTx/>
              <a:buChar char="-"/>
            </a:pPr>
            <a:r>
              <a:rPr lang="sk-SK" dirty="0" smtClean="0"/>
              <a:t> Obsahuje všetky </a:t>
            </a:r>
            <a:r>
              <a:rPr lang="sk-SK" dirty="0" err="1" smtClean="0"/>
              <a:t>odstavce</a:t>
            </a:r>
            <a:r>
              <a:rPr lang="sk-SK" dirty="0" smtClean="0"/>
              <a:t>, zoznamy, odkazy, obrázky a mnoho ďalšieho, prečo užívateľ navštevuje akúkoľvek webovú stránku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 err="1" smtClean="0"/>
              <a:t>Cascading</a:t>
            </a:r>
            <a:r>
              <a:rPr lang="sk-SK" dirty="0" smtClean="0"/>
              <a:t> </a:t>
            </a:r>
            <a:r>
              <a:rPr lang="sk-SK" dirty="0" err="1" smtClean="0"/>
              <a:t>Style</a:t>
            </a:r>
            <a:r>
              <a:rPr lang="sk-SK" dirty="0" smtClean="0"/>
              <a:t> </a:t>
            </a:r>
            <a:r>
              <a:rPr lang="sk-SK" dirty="0" err="1" smtClean="0"/>
              <a:t>Sheets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17"/>
          </p:nvPr>
        </p:nvSpPr>
        <p:spPr>
          <a:xfrm>
            <a:off x="7384552" y="2913291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jednoduchý mechanizmus na vizuálne formátovanie internetových dokumentov</a:t>
            </a:r>
          </a:p>
          <a:p>
            <a:pPr>
              <a:buFontTx/>
              <a:buChar char="-"/>
            </a:pPr>
            <a:r>
              <a:rPr lang="sk-SK" dirty="0" smtClean="0"/>
              <a:t> umožňuje oddeliť štruktúru HTML od vzhľadu stránky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18"/>
          </p:nvPr>
        </p:nvSpPr>
        <p:spPr>
          <a:xfrm>
            <a:off x="209006" y="1829707"/>
            <a:ext cx="1497331" cy="742043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HTML5</a:t>
            </a:r>
            <a:endParaRPr lang="sk-SK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9"/>
          </p:nvPr>
        </p:nvSpPr>
        <p:spPr>
          <a:xfrm>
            <a:off x="6100354" y="1829707"/>
            <a:ext cx="1146812" cy="742043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CSS3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Bootstrap</a:t>
            </a:r>
            <a:r>
              <a:rPr lang="sk-SK" dirty="0" smtClean="0"/>
              <a:t> 4 </a:t>
            </a:r>
            <a:r>
              <a:rPr lang="sk-SK" dirty="0" err="1" smtClean="0"/>
              <a:t>alpha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patrí medzi najrozšírenejšie </a:t>
            </a:r>
            <a:r>
              <a:rPr lang="sk-SK" dirty="0" err="1" smtClean="0"/>
              <a:t>frontendové</a:t>
            </a:r>
            <a:r>
              <a:rPr lang="sk-SK" dirty="0" smtClean="0"/>
              <a:t> CSS </a:t>
            </a:r>
            <a:r>
              <a:rPr lang="sk-SK" dirty="0" err="1" smtClean="0"/>
              <a:t>frameworky</a:t>
            </a:r>
            <a:endParaRPr lang="sk-SK" dirty="0" smtClean="0"/>
          </a:p>
          <a:p>
            <a:r>
              <a:rPr lang="sk-SK" dirty="0" smtClean="0"/>
              <a:t>pomáha pri tvorbe </a:t>
            </a:r>
            <a:r>
              <a:rPr lang="en-US" dirty="0" err="1" smtClean="0"/>
              <a:t>respon</a:t>
            </a:r>
            <a:r>
              <a:rPr lang="sk-SK" dirty="0" err="1" smtClean="0"/>
              <a:t>zívných</a:t>
            </a:r>
            <a:r>
              <a:rPr lang="en-US" dirty="0" smtClean="0"/>
              <a:t>, mobile-first </a:t>
            </a:r>
            <a:r>
              <a:rPr lang="sk-SK" dirty="0" smtClean="0"/>
              <a:t>projektoch</a:t>
            </a:r>
          </a:p>
          <a:p>
            <a:r>
              <a:rPr lang="sk-SK" dirty="0" smtClean="0"/>
              <a:t>GRID systém</a:t>
            </a:r>
          </a:p>
          <a:p>
            <a:r>
              <a:rPr lang="sk-SK" dirty="0" smtClean="0"/>
              <a:t>základne triedy  pre rozloženie </a:t>
            </a:r>
            <a:r>
              <a:rPr lang="sk-SK" dirty="0" err="1" smtClean="0"/>
              <a:t>layoutu</a:t>
            </a:r>
            <a:r>
              <a:rPr lang="sk-SK" dirty="0" smtClean="0"/>
              <a:t> stánky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Angular</a:t>
            </a:r>
            <a:r>
              <a:rPr lang="sk-SK" dirty="0" smtClean="0"/>
              <a:t> 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framework</a:t>
            </a:r>
            <a:r>
              <a:rPr lang="sk-SK" dirty="0" smtClean="0"/>
              <a:t>, ktorý je </a:t>
            </a:r>
            <a:r>
              <a:rPr lang="sk-SK" dirty="0" err="1" smtClean="0"/>
              <a:t>rozvíjateľný</a:t>
            </a:r>
            <a:r>
              <a:rPr lang="sk-SK" dirty="0" smtClean="0"/>
              <a:t> na všetkých platformách</a:t>
            </a:r>
          </a:p>
          <a:p>
            <a:r>
              <a:rPr lang="sk-SK" dirty="0" err="1" smtClean="0"/>
              <a:t>Angular</a:t>
            </a:r>
            <a:r>
              <a:rPr lang="sk-SK" dirty="0" smtClean="0"/>
              <a:t> 2 v spojení s </a:t>
            </a:r>
            <a:r>
              <a:rPr lang="sk-SK" dirty="0" err="1" smtClean="0"/>
              <a:t>TypeScriptom</a:t>
            </a:r>
            <a:endParaRPr lang="sk-SK" dirty="0" smtClean="0"/>
          </a:p>
          <a:p>
            <a:r>
              <a:rPr lang="en-US" dirty="0" err="1" smtClean="0"/>
              <a:t>založený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predstave</a:t>
            </a:r>
            <a:r>
              <a:rPr lang="en-US" dirty="0" smtClean="0"/>
              <a:t> </a:t>
            </a:r>
            <a:r>
              <a:rPr lang="en-US" dirty="0" err="1" smtClean="0"/>
              <a:t>vlastných</a:t>
            </a:r>
            <a:r>
              <a:rPr lang="en-US" dirty="0" smtClean="0"/>
              <a:t> </a:t>
            </a:r>
            <a:r>
              <a:rPr lang="en-US" dirty="0" err="1" smtClean="0"/>
              <a:t>komponentov</a:t>
            </a:r>
            <a:endParaRPr lang="sk-SK" dirty="0" smtClean="0"/>
          </a:p>
          <a:p>
            <a:r>
              <a:rPr lang="en-US" dirty="0" err="1" smtClean="0"/>
              <a:t>možnosť</a:t>
            </a:r>
            <a:r>
              <a:rPr lang="en-US" dirty="0" smtClean="0"/>
              <a:t> </a:t>
            </a:r>
            <a:r>
              <a:rPr lang="en-US" dirty="0" err="1" smtClean="0"/>
              <a:t>renderovania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klienta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jQuery</a:t>
            </a:r>
            <a:r>
              <a:rPr lang="sk-SK" dirty="0" smtClean="0"/>
              <a:t> a </a:t>
            </a:r>
            <a:r>
              <a:rPr lang="sk-SK" dirty="0" err="1" smtClean="0"/>
              <a:t>Chart.js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13"/>
          </p:nvPr>
        </p:nvSpPr>
        <p:spPr>
          <a:xfrm>
            <a:off x="1741940" y="2222543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 </a:t>
            </a:r>
            <a:r>
              <a:rPr lang="sk-SK" dirty="0" err="1" smtClean="0"/>
              <a:t>cross-browser</a:t>
            </a:r>
            <a:r>
              <a:rPr lang="sk-SK" dirty="0" smtClean="0"/>
              <a:t> </a:t>
            </a:r>
            <a:r>
              <a:rPr lang="sk-SK" dirty="0" err="1" smtClean="0"/>
              <a:t>JavaScriptová</a:t>
            </a:r>
            <a:r>
              <a:rPr lang="sk-SK" dirty="0" smtClean="0"/>
              <a:t> knižnica</a:t>
            </a:r>
          </a:p>
          <a:p>
            <a:pPr>
              <a:buFontTx/>
              <a:buChar char="-"/>
            </a:pPr>
            <a:r>
              <a:rPr lang="sk-SK" dirty="0" smtClean="0"/>
              <a:t> kladie dôraz na interakciu medzi </a:t>
            </a:r>
            <a:r>
              <a:rPr lang="sk-SK" dirty="0" err="1" smtClean="0"/>
              <a:t>JavaScriptom</a:t>
            </a:r>
            <a:r>
              <a:rPr lang="sk-SK" dirty="0" smtClean="0"/>
              <a:t> a HTML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17"/>
          </p:nvPr>
        </p:nvSpPr>
        <p:spPr>
          <a:xfrm>
            <a:off x="7576932" y="2111707"/>
            <a:ext cx="3951287" cy="2452229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err="1" smtClean="0"/>
              <a:t>JavaScirptová</a:t>
            </a:r>
            <a:r>
              <a:rPr lang="sk-SK" dirty="0" smtClean="0"/>
              <a:t> knižnica, ktorá ponúka </a:t>
            </a:r>
            <a:r>
              <a:rPr lang="sk-SK" dirty="0" err="1" smtClean="0"/>
              <a:t>flat</a:t>
            </a:r>
            <a:r>
              <a:rPr lang="sk-SK" dirty="0" smtClean="0"/>
              <a:t> dizajnové grafy</a:t>
            </a:r>
          </a:p>
          <a:p>
            <a:pPr>
              <a:buFontTx/>
              <a:buChar char="-"/>
            </a:pPr>
            <a:r>
              <a:rPr lang="sk-SK" dirty="0" smtClean="0"/>
              <a:t>HTML5 </a:t>
            </a:r>
            <a:r>
              <a:rPr lang="sk-SK" dirty="0" err="1" smtClean="0"/>
              <a:t>canvas</a:t>
            </a:r>
            <a:r>
              <a:rPr lang="sk-SK" dirty="0" smtClean="0"/>
              <a:t> element</a:t>
            </a:r>
          </a:p>
          <a:p>
            <a:pPr>
              <a:buFontTx/>
              <a:buChar char="-"/>
            </a:pPr>
            <a:r>
              <a:rPr lang="sk-SK" dirty="0" err="1" smtClean="0"/>
              <a:t>defaultne</a:t>
            </a:r>
            <a:r>
              <a:rPr lang="sk-SK" dirty="0" smtClean="0"/>
              <a:t> </a:t>
            </a:r>
            <a:r>
              <a:rPr lang="sk-SK" dirty="0" err="1" smtClean="0"/>
              <a:t>responzívne</a:t>
            </a:r>
            <a:r>
              <a:rPr lang="sk-SK" dirty="0" smtClean="0"/>
              <a:t> grafy</a:t>
            </a:r>
          </a:p>
          <a:p>
            <a:pPr>
              <a:buFontTx/>
              <a:buChar char="-"/>
            </a:pPr>
            <a:r>
              <a:rPr lang="sk-SK" dirty="0" smtClean="0"/>
              <a:t> najpoužívanejšia </a:t>
            </a:r>
            <a:r>
              <a:rPr lang="sk-SK" dirty="0" err="1" smtClean="0"/>
              <a:t>JavaScriptová</a:t>
            </a:r>
            <a:r>
              <a:rPr lang="sk-SK" dirty="0" smtClean="0"/>
              <a:t> knižnica pre vytváranie  grafov.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18"/>
          </p:nvPr>
        </p:nvSpPr>
        <p:spPr>
          <a:xfrm>
            <a:off x="222069" y="1829707"/>
            <a:ext cx="1484268" cy="742043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 smtClean="0"/>
              <a:t>jQuery</a:t>
            </a:r>
            <a:endParaRPr lang="sk-SK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9"/>
          </p:nvPr>
        </p:nvSpPr>
        <p:spPr>
          <a:xfrm>
            <a:off x="5773782" y="1503135"/>
            <a:ext cx="1724297" cy="742043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  </a:t>
            </a:r>
            <a:r>
              <a:rPr lang="sk-SK" sz="4400" dirty="0" err="1" smtClean="0"/>
              <a:t>Chart.js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ichard\Desktop\canv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71054"/>
            <a:ext cx="12192000" cy="5955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UME-light-template">
  <a:themeElements>
    <a:clrScheme name="Custom 4">
      <a:dk1>
        <a:srgbClr val="FFFFFF"/>
      </a:dk1>
      <a:lt1>
        <a:srgbClr val="3C3C3C"/>
      </a:lt1>
      <a:dk2>
        <a:srgbClr val="F2F2F2"/>
      </a:dk2>
      <a:lt2>
        <a:srgbClr val="7F7F7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7030A0"/>
      </a:folHlink>
    </a:clrScheme>
    <a:fontScheme name="resume">
      <a:majorFont>
        <a:latin typeface="Brassi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7428AE-59BC-45BF-86F3-9167B329AB17}" vid="{ECB161F0-A3BF-46AF-8421-85AD8C607C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RESUME-light-template</Template>
  <TotalTime>233</TotalTime>
  <Words>340</Words>
  <Application>Microsoft Macintosh PowerPoint</Application>
  <PresentationFormat>Širokouhlé</PresentationFormat>
  <Paragraphs>93</Paragraphs>
  <Slides>22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9" baseType="lpstr">
      <vt:lpstr>Brassie</vt:lpstr>
      <vt:lpstr>Calibri</vt:lpstr>
      <vt:lpstr>Open Sans</vt:lpstr>
      <vt:lpstr>Open Sans Light</vt:lpstr>
      <vt:lpstr>Open Sans Semibold</vt:lpstr>
      <vt:lpstr>Arial</vt:lpstr>
      <vt:lpstr>RESUME-light-template</vt:lpstr>
      <vt:lpstr>Prezentácia programu PowerPoint</vt:lpstr>
      <vt:lpstr>Obsah</vt:lpstr>
      <vt:lpstr>Čo je to Tajmik ?</vt:lpstr>
      <vt:lpstr>Použité technológie</vt:lpstr>
      <vt:lpstr>HTML5 a CSS3</vt:lpstr>
      <vt:lpstr>Bootstrap 4 alpha</vt:lpstr>
      <vt:lpstr>Angular 2</vt:lpstr>
      <vt:lpstr>jQuery a Chart.js</vt:lpstr>
      <vt:lpstr>Prezentácia programu PowerPoint</vt:lpstr>
      <vt:lpstr>Prezentácia programu PowerPoint</vt:lpstr>
      <vt:lpstr>Node.js a Express.js</vt:lpstr>
      <vt:lpstr>Blocking vs non-blocking</vt:lpstr>
      <vt:lpstr>MongoDB a Robomongo</vt:lpstr>
      <vt:lpstr>Prezentácia programu PowerPoint</vt:lpstr>
      <vt:lpstr>Prezentácia programu PowerPoint</vt:lpstr>
      <vt:lpstr>JWT</vt:lpstr>
      <vt:lpstr>Dizajn webovej aplikácie</vt:lpstr>
      <vt:lpstr>React Native</vt:lpstr>
      <vt:lpstr>Redux</vt:lpstr>
      <vt:lpstr>Dizajn mobilnej  aplikácie</vt:lpstr>
      <vt:lpstr>Pláný do budúcnosti a výhody použitia </vt:lpstr>
      <vt:lpstr>Ďakujeme vám za vašu pozornosť.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Richard</dc:creator>
  <cp:lastModifiedBy>fdr.dominik@gmail.com</cp:lastModifiedBy>
  <cp:revision>19</cp:revision>
  <dcterms:created xsi:type="dcterms:W3CDTF">2017-02-20T18:46:43Z</dcterms:created>
  <dcterms:modified xsi:type="dcterms:W3CDTF">2017-02-21T07:45:41Z</dcterms:modified>
</cp:coreProperties>
</file>