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96" d="100"/>
          <a:sy n="96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85355-51F9-2EF2-DE20-60088C12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2250-BC63-FD4D-871A-227CDC492D2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184BB-5F45-C3C4-3CA4-D19AD532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78DB-A038-9CB0-74CD-12390223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557B40-8E6E-3044-8BCF-C509CED5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7D389A-A6DA-ABC7-5B19-27D3414277AE}"/>
              </a:ext>
            </a:extLst>
          </p:cNvPr>
          <p:cNvSpPr/>
          <p:nvPr/>
        </p:nvSpPr>
        <p:spPr>
          <a:xfrm>
            <a:off x="626582" y="1224283"/>
            <a:ext cx="10938836" cy="123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2000" dirty="0"/>
              <a:t>%Category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2F72CB-C5D0-F435-D714-0BB527F9F531}"/>
              </a:ext>
            </a:extLst>
          </p:cNvPr>
          <p:cNvSpPr/>
          <p:nvPr/>
        </p:nvSpPr>
        <p:spPr>
          <a:xfrm>
            <a:off x="626582" y="431069"/>
            <a:ext cx="10938836" cy="705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%Title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13B4902-308D-6194-E3EB-73A9ECB4832D}"/>
              </a:ext>
            </a:extLst>
          </p:cNvPr>
          <p:cNvSpPr txBox="1">
            <a:spLocks/>
          </p:cNvSpPr>
          <p:nvPr/>
        </p:nvSpPr>
        <p:spPr>
          <a:xfrm>
            <a:off x="6096000" y="4242470"/>
            <a:ext cx="5469418" cy="21844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%Reference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D9442-8923-459C-4F3A-F58C67E8A412}"/>
              </a:ext>
            </a:extLst>
          </p:cNvPr>
          <p:cNvSpPr txBox="1">
            <a:spLocks/>
          </p:cNvSpPr>
          <p:nvPr/>
        </p:nvSpPr>
        <p:spPr>
          <a:xfrm>
            <a:off x="6096000" y="2615465"/>
            <a:ext cx="5469418" cy="14697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%CompanyResponse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3883DD8-667D-94B0-ADEB-41D00DC48D18}"/>
              </a:ext>
            </a:extLst>
          </p:cNvPr>
          <p:cNvSpPr txBox="1">
            <a:spLocks/>
          </p:cNvSpPr>
          <p:nvPr/>
        </p:nvSpPr>
        <p:spPr>
          <a:xfrm>
            <a:off x="626582" y="2615464"/>
            <a:ext cx="4960439" cy="38114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%Text</a:t>
            </a:r>
          </a:p>
        </p:txBody>
      </p:sp>
    </p:spTree>
    <p:extLst>
      <p:ext uri="{BB962C8B-B14F-4D97-AF65-F5344CB8AC3E}">
        <p14:creationId xmlns:p14="http://schemas.microsoft.com/office/powerpoint/2010/main" val="3265565910"/>
      </p:ext>
    </p:extLst>
  </p:cSld>
  <p:clrMapOvr>
    <a:masterClrMapping/>
  </p:clrMapOvr>
</p:sld>
</file>

<file path=ppt/theme/theme1.xml><?xml version="1.0" encoding="utf-8"?>
<a:theme xmlns:a="http://schemas.openxmlformats.org/drawingml/2006/main" name="usel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useless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Frank</dc:creator>
  <cp:lastModifiedBy>Rich Frank</cp:lastModifiedBy>
  <cp:revision>23</cp:revision>
  <dcterms:created xsi:type="dcterms:W3CDTF">2023-06-07T01:05:18Z</dcterms:created>
  <dcterms:modified xsi:type="dcterms:W3CDTF">2023-06-19T18:27:28Z</dcterms:modified>
</cp:coreProperties>
</file>