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6"/>
  </p:normalViewPr>
  <p:slideViewPr>
    <p:cSldViewPr snapToGrid="0">
      <p:cViewPr>
        <p:scale>
          <a:sx n="83" d="100"/>
          <a:sy n="83" d="100"/>
        </p:scale>
        <p:origin x="193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E85355-51F9-2EF2-DE20-60088C123F24}"/>
              </a:ext>
            </a:extLst>
          </p:cNvPr>
          <p:cNvSpPr>
            <a:spLocks noGrp="1"/>
          </p:cNvSpPr>
          <p:nvPr>
            <p:ph type="dt" sz="half" idx="10"/>
          </p:nvPr>
        </p:nvSpPr>
        <p:spPr>
          <a:xfrm>
            <a:off x="838200" y="6356350"/>
            <a:ext cx="2743200" cy="365125"/>
          </a:xfrm>
          <a:prstGeom prst="rect">
            <a:avLst/>
          </a:prstGeom>
        </p:spPr>
        <p:txBody>
          <a:bodyPr/>
          <a:lstStyle/>
          <a:p>
            <a:fld id="{8EAB2250-BC63-FD4D-871A-227CDC492D25}" type="datetimeFigureOut">
              <a:rPr lang="en-US" smtClean="0"/>
              <a:t>6/20/23</a:t>
            </a:fld>
            <a:endParaRPr lang="en-US"/>
          </a:p>
        </p:txBody>
      </p:sp>
      <p:sp>
        <p:nvSpPr>
          <p:cNvPr id="5" name="Footer Placeholder 4">
            <a:extLst>
              <a:ext uri="{FF2B5EF4-FFF2-40B4-BE49-F238E27FC236}">
                <a16:creationId xmlns:a16="http://schemas.microsoft.com/office/drawing/2014/main" id="{161184BB-5F45-C3C4-3CA4-D19AD53215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FB278DB-A038-9CB0-74CD-12390223E147}"/>
              </a:ext>
            </a:extLst>
          </p:cNvPr>
          <p:cNvSpPr>
            <a:spLocks noGrp="1"/>
          </p:cNvSpPr>
          <p:nvPr>
            <p:ph type="sldNum" sz="quarter" idx="12"/>
          </p:nvPr>
        </p:nvSpPr>
        <p:spPr>
          <a:xfrm>
            <a:off x="8610600" y="6356350"/>
            <a:ext cx="2743200" cy="365125"/>
          </a:xfrm>
          <a:prstGeom prst="rect">
            <a:avLst/>
          </a:prstGeom>
        </p:spPr>
        <p:txBody>
          <a:bodyPr/>
          <a:lstStyle/>
          <a:p>
            <a:fld id="{4F557B40-8E6E-3044-8BCF-C509CED5AA3A}" type="slidenum">
              <a:rPr lang="en-US" smtClean="0"/>
              <a:t>‹#›</a:t>
            </a:fld>
            <a:endParaRPr lang="en-US"/>
          </a:p>
        </p:txBody>
      </p:sp>
    </p:spTree>
    <p:extLst>
      <p:ext uri="{BB962C8B-B14F-4D97-AF65-F5344CB8AC3E}">
        <p14:creationId xmlns:p14="http://schemas.microsoft.com/office/powerpoint/2010/main" val="18870800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4528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D389A-A6DA-ABC7-5B19-27D3414277AE}"/>
              </a:ext>
            </a:extLst>
          </p:cNvPr>
          <p:cNvSpPr/>
          <p:nvPr/>
        </p:nvSpPr>
        <p:spPr>
          <a:xfrm>
            <a:off x="626582" y="1224283"/>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%Category</a:t>
            </a:r>
          </a:p>
        </p:txBody>
      </p:sp>
      <p:sp>
        <p:nvSpPr>
          <p:cNvPr id="3" name="Rectangle 2">
            <a:extLst>
              <a:ext uri="{FF2B5EF4-FFF2-40B4-BE49-F238E27FC236}">
                <a16:creationId xmlns:a16="http://schemas.microsoft.com/office/drawing/2014/main" id="{5F2F72CB-C5D0-F435-D714-0BB527F9F531}"/>
              </a:ext>
            </a:extLst>
          </p:cNvPr>
          <p:cNvSpPr/>
          <p:nvPr/>
        </p:nvSpPr>
        <p:spPr>
          <a:xfrm>
            <a:off x="626582" y="431069"/>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%Title</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096000" y="4242470"/>
            <a:ext cx="5469418" cy="2184462"/>
          </a:xfrm>
          <a:prstGeom prst="rect">
            <a:avLst/>
          </a:prstGeom>
          <a:ln>
            <a:solidFill>
              <a:schemeClr val="tx1"/>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%Reference</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096000" y="2615465"/>
            <a:ext cx="5469418" cy="1469712"/>
          </a:xfrm>
          <a:prstGeom prst="rect">
            <a:avLst/>
          </a:prstGeom>
          <a:ln>
            <a:solidFill>
              <a:schemeClr val="tx1"/>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%CompanyResponse</a:t>
            </a:r>
          </a:p>
        </p:txBody>
      </p:sp>
      <p:sp>
        <p:nvSpPr>
          <p:cNvPr id="6" name="Text Placeholder 4">
            <a:extLst>
              <a:ext uri="{FF2B5EF4-FFF2-40B4-BE49-F238E27FC236}">
                <a16:creationId xmlns:a16="http://schemas.microsoft.com/office/drawing/2014/main" id="{63883DD8-667D-94B0-ADEB-41D00DC48D18}"/>
              </a:ext>
            </a:extLst>
          </p:cNvPr>
          <p:cNvSpPr txBox="1">
            <a:spLocks/>
          </p:cNvSpPr>
          <p:nvPr/>
        </p:nvSpPr>
        <p:spPr>
          <a:xfrm>
            <a:off x="626582" y="2615464"/>
            <a:ext cx="4960439" cy="3811468"/>
          </a:xfrm>
          <a:prstGeom prst="rect">
            <a:avLst/>
          </a:prstGeom>
          <a:ln>
            <a:solidFill>
              <a:schemeClr val="tx1"/>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%Text</a:t>
            </a:r>
          </a:p>
        </p:txBody>
      </p:sp>
    </p:spTree>
    <p:extLst>
      <p:ext uri="{BB962C8B-B14F-4D97-AF65-F5344CB8AC3E}">
        <p14:creationId xmlns:p14="http://schemas.microsoft.com/office/powerpoint/2010/main" val="326556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269E831E-061C-2B13-2141-7349213AC97F}"/>
              </a:ext>
            </a:extLst>
          </p:cNvPr>
          <p:cNvSpPr/>
          <p:nvPr/>
        </p:nvSpPr>
        <p:spPr>
          <a:xfrm rot="10800000">
            <a:off x="6289283" y="990347"/>
            <a:ext cx="4973444" cy="2653991"/>
          </a:xfrm>
          <a:prstGeom prst="corner">
            <a:avLst>
              <a:gd name="adj1" fmla="val 21031"/>
              <a:gd name="adj2" fmla="val 21008"/>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Shape 10">
            <a:extLst>
              <a:ext uri="{FF2B5EF4-FFF2-40B4-BE49-F238E27FC236}">
                <a16:creationId xmlns:a16="http://schemas.microsoft.com/office/drawing/2014/main" id="{A8E40246-0E2D-530E-B704-363D36729F0E}"/>
              </a:ext>
            </a:extLst>
          </p:cNvPr>
          <p:cNvSpPr/>
          <p:nvPr/>
        </p:nvSpPr>
        <p:spPr>
          <a:xfrm>
            <a:off x="929260" y="4134989"/>
            <a:ext cx="4973444" cy="2653991"/>
          </a:xfrm>
          <a:prstGeom prst="corner">
            <a:avLst>
              <a:gd name="adj1" fmla="val 21429"/>
              <a:gd name="adj2" fmla="val 21008"/>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Shape 11">
            <a:extLst>
              <a:ext uri="{FF2B5EF4-FFF2-40B4-BE49-F238E27FC236}">
                <a16:creationId xmlns:a16="http://schemas.microsoft.com/office/drawing/2014/main" id="{FBF4A5BA-BBB0-8A1F-C09A-29B4FCF0A3D5}"/>
              </a:ext>
            </a:extLst>
          </p:cNvPr>
          <p:cNvSpPr/>
          <p:nvPr/>
        </p:nvSpPr>
        <p:spPr>
          <a:xfrm flipH="1">
            <a:off x="6289283" y="3971439"/>
            <a:ext cx="4973444" cy="2817541"/>
          </a:xfrm>
          <a:prstGeom prst="corner">
            <a:avLst>
              <a:gd name="adj1" fmla="val 20670"/>
              <a:gd name="adj2" fmla="val 19870"/>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Shape 12">
            <a:extLst>
              <a:ext uri="{FF2B5EF4-FFF2-40B4-BE49-F238E27FC236}">
                <a16:creationId xmlns:a16="http://schemas.microsoft.com/office/drawing/2014/main" id="{AE3D1696-CF45-9E90-7B41-5F082D925B57}"/>
              </a:ext>
            </a:extLst>
          </p:cNvPr>
          <p:cNvSpPr/>
          <p:nvPr/>
        </p:nvSpPr>
        <p:spPr>
          <a:xfrm rot="10800000" flipH="1">
            <a:off x="929260" y="990348"/>
            <a:ext cx="4973444" cy="2817541"/>
          </a:xfrm>
          <a:prstGeom prst="corner">
            <a:avLst>
              <a:gd name="adj1" fmla="val 19357"/>
              <a:gd name="adj2" fmla="val 1987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9C9B4A-CCF8-4C3F-43DF-E7F9CA8009B8}"/>
              </a:ext>
            </a:extLst>
          </p:cNvPr>
          <p:cNvSpPr/>
          <p:nvPr/>
        </p:nvSpPr>
        <p:spPr>
          <a:xfrm>
            <a:off x="1782305" y="1813300"/>
            <a:ext cx="4120399" cy="183103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%Text1</a:t>
            </a:r>
          </a:p>
        </p:txBody>
      </p:sp>
      <p:sp>
        <p:nvSpPr>
          <p:cNvPr id="16" name="Rectangle 15">
            <a:extLst>
              <a:ext uri="{FF2B5EF4-FFF2-40B4-BE49-F238E27FC236}">
                <a16:creationId xmlns:a16="http://schemas.microsoft.com/office/drawing/2014/main" id="{57995B0F-80B9-D281-F067-F3D892533550}"/>
              </a:ext>
            </a:extLst>
          </p:cNvPr>
          <p:cNvSpPr/>
          <p:nvPr/>
        </p:nvSpPr>
        <p:spPr>
          <a:xfrm>
            <a:off x="1782305" y="4134989"/>
            <a:ext cx="4120399" cy="183103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%Text3</a:t>
            </a:r>
          </a:p>
        </p:txBody>
      </p:sp>
      <p:sp>
        <p:nvSpPr>
          <p:cNvPr id="17" name="Rectangle 16">
            <a:extLst>
              <a:ext uri="{FF2B5EF4-FFF2-40B4-BE49-F238E27FC236}">
                <a16:creationId xmlns:a16="http://schemas.microsoft.com/office/drawing/2014/main" id="{0A67D039-8828-92D2-40AB-80C39F48E5D3}"/>
              </a:ext>
            </a:extLst>
          </p:cNvPr>
          <p:cNvSpPr/>
          <p:nvPr/>
        </p:nvSpPr>
        <p:spPr>
          <a:xfrm>
            <a:off x="6289283" y="1813300"/>
            <a:ext cx="4120399" cy="183103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%Text2</a:t>
            </a:r>
          </a:p>
        </p:txBody>
      </p:sp>
      <p:sp>
        <p:nvSpPr>
          <p:cNvPr id="18" name="Rectangle 17">
            <a:extLst>
              <a:ext uri="{FF2B5EF4-FFF2-40B4-BE49-F238E27FC236}">
                <a16:creationId xmlns:a16="http://schemas.microsoft.com/office/drawing/2014/main" id="{88CA3750-7CA0-69CD-8D3F-D0F9E866EB52}"/>
              </a:ext>
            </a:extLst>
          </p:cNvPr>
          <p:cNvSpPr/>
          <p:nvPr/>
        </p:nvSpPr>
        <p:spPr>
          <a:xfrm>
            <a:off x="6289283" y="4134989"/>
            <a:ext cx="4120399" cy="183103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%Text4</a:t>
            </a:r>
          </a:p>
        </p:txBody>
      </p:sp>
      <p:sp>
        <p:nvSpPr>
          <p:cNvPr id="19" name="Rectangle 18">
            <a:extLst>
              <a:ext uri="{FF2B5EF4-FFF2-40B4-BE49-F238E27FC236}">
                <a16:creationId xmlns:a16="http://schemas.microsoft.com/office/drawing/2014/main" id="{3E0C38E5-F8C6-2AC7-C9E3-A9B9AA42DA66}"/>
              </a:ext>
            </a:extLst>
          </p:cNvPr>
          <p:cNvSpPr/>
          <p:nvPr/>
        </p:nvSpPr>
        <p:spPr>
          <a:xfrm>
            <a:off x="929259" y="185980"/>
            <a:ext cx="10333468" cy="5734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%Title</a:t>
            </a:r>
          </a:p>
        </p:txBody>
      </p:sp>
    </p:spTree>
    <p:extLst>
      <p:ext uri="{BB962C8B-B14F-4D97-AF65-F5344CB8AC3E}">
        <p14:creationId xmlns:p14="http://schemas.microsoft.com/office/powerpoint/2010/main" val="1071977138"/>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a:extLst>
              <a:ext uri="{FF2B5EF4-FFF2-40B4-BE49-F238E27FC236}">
                <a16:creationId xmlns:a16="http://schemas.microsoft.com/office/drawing/2014/main" id="{907D389A-A6DA-ABC7-5B19-27D3414277AE}"/>
              </a:ext>
            </a:extLst>
          </p:cNvPr>
          <p:cNvSpPr/>
          <p:nvPr/>
        </p:nvSpPr>
        <p:spPr>
          <a:xfrm>
            <a:off x="626582" y="1224283"/>
            <a:ext cx="10938836" cy="1233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2000"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p>
        </p:txBody>
      </p:sp>
      <p:sp>
        <p:nvSpPr>
          <p:cNvPr id="3" name="Rectangle 2">
            <a:extLst>
              <a:ext uri="{FF2B5EF4-FFF2-40B4-BE49-F238E27FC236}">
                <a16:creationId xmlns:a16="http://schemas.microsoft.com/office/drawing/2014/main" id="{5F2F72CB-C5D0-F435-D714-0BB527F9F531}"/>
              </a:ext>
            </a:extLst>
          </p:cNvPr>
          <p:cNvSpPr/>
          <p:nvPr/>
        </p:nvSpPr>
        <p:spPr>
          <a:xfrm>
            <a:off x="626582" y="431069"/>
            <a:ext cx="10938836" cy="705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Identify</a:t>
            </a:r>
          </a:p>
        </p:txBody>
      </p:sp>
      <p:sp>
        <p:nvSpPr>
          <p:cNvPr id="4" name="Text Placeholder 4">
            <a:extLst>
              <a:ext uri="{FF2B5EF4-FFF2-40B4-BE49-F238E27FC236}">
                <a16:creationId xmlns:a16="http://schemas.microsoft.com/office/drawing/2014/main" id="{B13B4902-308D-6194-E3EB-73A9ECB4832D}"/>
              </a:ext>
            </a:extLst>
          </p:cNvPr>
          <p:cNvSpPr txBox="1">
            <a:spLocks/>
          </p:cNvSpPr>
          <p:nvPr/>
        </p:nvSpPr>
        <p:spPr>
          <a:xfrm>
            <a:off x="6096000" y="4242470"/>
            <a:ext cx="5469418" cy="2184462"/>
          </a:xfrm>
          <a:prstGeom prst="rect">
            <a:avLst/>
          </a:prstGeom>
          <a:ln>
            <a:solidFill>
              <a:schemeClr val="tx1"/>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       CIS CSC 1
·       COBIT 5 BAI09.01, BAI09.02
·       ISA 62443-2-1:2009 4.2.3.4
·       ISA 62443-3-3:2013 SR 7.8
·       ISO/IEC 27001:2013 A.8.1.1, A.8.1.2
·       NIST SP 800-53 Rev. 4 CM-8, PM-5
</a:t>
            </a:r>
          </a:p>
        </p:txBody>
      </p:sp>
      <p:sp>
        <p:nvSpPr>
          <p:cNvPr id="5" name="Text Placeholder 4">
            <a:extLst>
              <a:ext uri="{FF2B5EF4-FFF2-40B4-BE49-F238E27FC236}">
                <a16:creationId xmlns:a16="http://schemas.microsoft.com/office/drawing/2014/main" id="{0AED9442-8923-459C-4F3A-F58C67E8A412}"/>
              </a:ext>
            </a:extLst>
          </p:cNvPr>
          <p:cNvSpPr txBox="1">
            <a:spLocks/>
          </p:cNvSpPr>
          <p:nvPr/>
        </p:nvSpPr>
        <p:spPr>
          <a:xfrm>
            <a:off x="6096000" y="2615465"/>
            <a:ext cx="5469418" cy="1469712"/>
          </a:xfrm>
          <a:prstGeom prst="rect">
            <a:avLst/>
          </a:prstGeom>
          <a:ln>
            <a:solidFill>
              <a:schemeClr val="tx1"/>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use SCCM for our asset inventories. We audit them twice per month and hope we don't miss anything.</a:t>
            </a:r>
          </a:p>
        </p:txBody>
      </p:sp>
      <p:sp>
        <p:nvSpPr>
          <p:cNvPr id="6" name="Text Placeholder 4">
            <a:extLst>
              <a:ext uri="{FF2B5EF4-FFF2-40B4-BE49-F238E27FC236}">
                <a16:creationId xmlns:a16="http://schemas.microsoft.com/office/drawing/2014/main" id="{63883DD8-667D-94B0-ADEB-41D00DC48D18}"/>
              </a:ext>
            </a:extLst>
          </p:cNvPr>
          <p:cNvSpPr txBox="1">
            <a:spLocks/>
          </p:cNvSpPr>
          <p:nvPr/>
        </p:nvSpPr>
        <p:spPr>
          <a:xfrm>
            <a:off x="626582" y="2615464"/>
            <a:ext cx="4960439" cy="3811468"/>
          </a:xfrm>
          <a:prstGeom prst="rect">
            <a:avLst/>
          </a:prstGeom>
          <a:ln>
            <a:solidFill>
              <a:schemeClr val="tx1"/>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ID.AM-1: Physical devices and systems within the organization are inventoried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0" name="L-Shape 9">
            <a:extLst>
              <a:ext uri="{FF2B5EF4-FFF2-40B4-BE49-F238E27FC236}">
                <a16:creationId xmlns:a16="http://schemas.microsoft.com/office/drawing/2014/main" id="{269E831E-061C-2B13-2141-7349213AC97F}"/>
              </a:ext>
            </a:extLst>
          </p:cNvPr>
          <p:cNvSpPr/>
          <p:nvPr/>
        </p:nvSpPr>
        <p:spPr>
          <a:xfrm rot="10800000">
            <a:off x="6289283" y="990347"/>
            <a:ext cx="4973444" cy="2653991"/>
          </a:xfrm>
          <a:prstGeom prst="corner">
            <a:avLst>
              <a:gd name="adj1" fmla="val 21031"/>
              <a:gd name="adj2" fmla="val 21008"/>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Shape 10">
            <a:extLst>
              <a:ext uri="{FF2B5EF4-FFF2-40B4-BE49-F238E27FC236}">
                <a16:creationId xmlns:a16="http://schemas.microsoft.com/office/drawing/2014/main" id="{A8E40246-0E2D-530E-B704-363D36729F0E}"/>
              </a:ext>
            </a:extLst>
          </p:cNvPr>
          <p:cNvSpPr/>
          <p:nvPr/>
        </p:nvSpPr>
        <p:spPr>
          <a:xfrm>
            <a:off x="929260" y="4134989"/>
            <a:ext cx="4973444" cy="2653991"/>
          </a:xfrm>
          <a:prstGeom prst="corner">
            <a:avLst>
              <a:gd name="adj1" fmla="val 21429"/>
              <a:gd name="adj2" fmla="val 21008"/>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Shape 11">
            <a:extLst>
              <a:ext uri="{FF2B5EF4-FFF2-40B4-BE49-F238E27FC236}">
                <a16:creationId xmlns:a16="http://schemas.microsoft.com/office/drawing/2014/main" id="{FBF4A5BA-BBB0-8A1F-C09A-29B4FCF0A3D5}"/>
              </a:ext>
            </a:extLst>
          </p:cNvPr>
          <p:cNvSpPr/>
          <p:nvPr/>
        </p:nvSpPr>
        <p:spPr>
          <a:xfrm flipH="1">
            <a:off x="6289283" y="3971439"/>
            <a:ext cx="4973444" cy="2817541"/>
          </a:xfrm>
          <a:prstGeom prst="corner">
            <a:avLst>
              <a:gd name="adj1" fmla="val 20670"/>
              <a:gd name="adj2" fmla="val 19870"/>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Shape 12">
            <a:extLst>
              <a:ext uri="{FF2B5EF4-FFF2-40B4-BE49-F238E27FC236}">
                <a16:creationId xmlns:a16="http://schemas.microsoft.com/office/drawing/2014/main" id="{AE3D1696-CF45-9E90-7B41-5F082D925B57}"/>
              </a:ext>
            </a:extLst>
          </p:cNvPr>
          <p:cNvSpPr/>
          <p:nvPr/>
        </p:nvSpPr>
        <p:spPr>
          <a:xfrm rot="10800000" flipH="1">
            <a:off x="929260" y="990348"/>
            <a:ext cx="4973444" cy="2817541"/>
          </a:xfrm>
          <a:prstGeom prst="corner">
            <a:avLst>
              <a:gd name="adj1" fmla="val 19357"/>
              <a:gd name="adj2" fmla="val 1987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9C9B4A-CCF8-4C3F-43DF-E7F9CA8009B8}"/>
              </a:ext>
            </a:extLst>
          </p:cNvPr>
          <p:cNvSpPr/>
          <p:nvPr/>
        </p:nvSpPr>
        <p:spPr>
          <a:xfrm>
            <a:off x="1782305" y="1813300"/>
            <a:ext cx="4120399" cy="183103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Strengths</a:t>
            </a:r>
          </a:p>
        </p:txBody>
      </p:sp>
      <p:sp>
        <p:nvSpPr>
          <p:cNvPr id="16" name="Rectangle 15">
            <a:extLst>
              <a:ext uri="{FF2B5EF4-FFF2-40B4-BE49-F238E27FC236}">
                <a16:creationId xmlns:a16="http://schemas.microsoft.com/office/drawing/2014/main" id="{57995B0F-80B9-D281-F067-F3D892533550}"/>
              </a:ext>
            </a:extLst>
          </p:cNvPr>
          <p:cNvSpPr/>
          <p:nvPr/>
        </p:nvSpPr>
        <p:spPr>
          <a:xfrm>
            <a:off x="1782305" y="4134989"/>
            <a:ext cx="4120399" cy="183103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Opportunities</a:t>
            </a:r>
          </a:p>
        </p:txBody>
      </p:sp>
      <p:sp>
        <p:nvSpPr>
          <p:cNvPr id="17" name="Rectangle 16">
            <a:extLst>
              <a:ext uri="{FF2B5EF4-FFF2-40B4-BE49-F238E27FC236}">
                <a16:creationId xmlns:a16="http://schemas.microsoft.com/office/drawing/2014/main" id="{0A67D039-8828-92D2-40AB-80C39F48E5D3}"/>
              </a:ext>
            </a:extLst>
          </p:cNvPr>
          <p:cNvSpPr/>
          <p:nvPr/>
        </p:nvSpPr>
        <p:spPr>
          <a:xfrm>
            <a:off x="6289283" y="1813300"/>
            <a:ext cx="4120399" cy="183103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Weaknesses</a:t>
            </a:r>
          </a:p>
        </p:txBody>
      </p:sp>
      <p:sp>
        <p:nvSpPr>
          <p:cNvPr id="18" name="Rectangle 17">
            <a:extLst>
              <a:ext uri="{FF2B5EF4-FFF2-40B4-BE49-F238E27FC236}">
                <a16:creationId xmlns:a16="http://schemas.microsoft.com/office/drawing/2014/main" id="{88CA3750-7CA0-69CD-8D3F-D0F9E866EB52}"/>
              </a:ext>
            </a:extLst>
          </p:cNvPr>
          <p:cNvSpPr/>
          <p:nvPr/>
        </p:nvSpPr>
        <p:spPr>
          <a:xfrm>
            <a:off x="6289283" y="4134989"/>
            <a:ext cx="4120399" cy="183103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Threats</a:t>
            </a:r>
          </a:p>
        </p:txBody>
      </p:sp>
      <p:sp>
        <p:nvSpPr>
          <p:cNvPr id="19" name="Rectangle 18">
            <a:extLst>
              <a:ext uri="{FF2B5EF4-FFF2-40B4-BE49-F238E27FC236}">
                <a16:creationId xmlns:a16="http://schemas.microsoft.com/office/drawing/2014/main" id="{3E0C38E5-F8C6-2AC7-C9E3-A9B9AA42DA66}"/>
              </a:ext>
            </a:extLst>
          </p:cNvPr>
          <p:cNvSpPr/>
          <p:nvPr/>
        </p:nvSpPr>
        <p:spPr>
          <a:xfrm>
            <a:off x="929259" y="185980"/>
            <a:ext cx="10333468" cy="5734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SWOT Analysis</a:t>
            </a:r>
          </a:p>
        </p:txBody>
      </p:sp>
    </p:spTree>
  </p:cSld>
  <p:clrMapOvr>
    <a:masterClrMapping/>
  </p:clrMapOvr>
</p:sld>
</file>

<file path=ppt/theme/theme1.xml><?xml version="1.0" encoding="utf-8"?>
<a:theme xmlns:a="http://schemas.openxmlformats.org/drawingml/2006/main" name="useles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20</Words>
  <Application>Microsoft Macintosh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useless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 Frank</dc:creator>
  <cp:lastModifiedBy>Rich Frank</cp:lastModifiedBy>
  <cp:revision>24</cp:revision>
  <dcterms:created xsi:type="dcterms:W3CDTF">2023-06-07T01:05:18Z</dcterms:created>
  <dcterms:modified xsi:type="dcterms:W3CDTF">2023-06-20T20:44:26Z</dcterms:modified>
</cp:coreProperties>
</file>