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6"/>
  </p:normalViewPr>
  <p:slideViewPr>
    <p:cSldViewPr snapToGrid="0">
      <p:cViewPr>
        <p:scale>
          <a:sx n="83" d="100"/>
          <a:sy n="83" d="100"/>
        </p:scale>
        <p:origin x="193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5355-51F9-2EF2-DE20-60088C12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2250-BC63-FD4D-871A-227CDC492D2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84BB-5F45-C3C4-3CA4-D19AD532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78DB-A038-9CB0-74CD-12390223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557B40-8E6E-3044-8BCF-C509CED5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7D389A-A6DA-ABC7-5B19-27D3414277AE}"/>
              </a:ext>
            </a:extLst>
          </p:cNvPr>
          <p:cNvSpPr/>
          <p:nvPr/>
        </p:nvSpPr>
        <p:spPr>
          <a:xfrm>
            <a:off x="626582" y="1224283"/>
            <a:ext cx="10938836" cy="123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000" dirty="0"/>
              <a:t>%Category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2F72CB-C5D0-F435-D714-0BB527F9F531}"/>
              </a:ext>
            </a:extLst>
          </p:cNvPr>
          <p:cNvSpPr/>
          <p:nvPr/>
        </p:nvSpPr>
        <p:spPr>
          <a:xfrm>
            <a:off x="626582" y="431069"/>
            <a:ext cx="10938836" cy="705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%Title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13B4902-308D-6194-E3EB-73A9ECB4832D}"/>
              </a:ext>
            </a:extLst>
          </p:cNvPr>
          <p:cNvSpPr txBox="1">
            <a:spLocks/>
          </p:cNvSpPr>
          <p:nvPr/>
        </p:nvSpPr>
        <p:spPr>
          <a:xfrm>
            <a:off x="6096000" y="4242470"/>
            <a:ext cx="5469418" cy="21844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%Reference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D9442-8923-459C-4F3A-F58C67E8A412}"/>
              </a:ext>
            </a:extLst>
          </p:cNvPr>
          <p:cNvSpPr txBox="1">
            <a:spLocks/>
          </p:cNvSpPr>
          <p:nvPr/>
        </p:nvSpPr>
        <p:spPr>
          <a:xfrm>
            <a:off x="6096000" y="2615465"/>
            <a:ext cx="5469418" cy="14697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%CompanyResponse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83DD8-667D-94B0-ADEB-41D00DC48D18}"/>
              </a:ext>
            </a:extLst>
          </p:cNvPr>
          <p:cNvSpPr txBox="1">
            <a:spLocks/>
          </p:cNvSpPr>
          <p:nvPr/>
        </p:nvSpPr>
        <p:spPr>
          <a:xfrm>
            <a:off x="626582" y="2615464"/>
            <a:ext cx="4960439" cy="38114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%Text</a:t>
            </a:r>
          </a:p>
        </p:txBody>
      </p:sp>
    </p:spTree>
    <p:extLst>
      <p:ext uri="{BB962C8B-B14F-4D97-AF65-F5344CB8AC3E}">
        <p14:creationId xmlns:p14="http://schemas.microsoft.com/office/powerpoint/2010/main" val="326556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id="{269E831E-061C-2B13-2141-7349213AC97F}"/>
              </a:ext>
            </a:extLst>
          </p:cNvPr>
          <p:cNvSpPr/>
          <p:nvPr/>
        </p:nvSpPr>
        <p:spPr>
          <a:xfrm rot="10800000">
            <a:off x="6289283" y="990347"/>
            <a:ext cx="4973444" cy="2653991"/>
          </a:xfrm>
          <a:prstGeom prst="corner">
            <a:avLst>
              <a:gd name="adj1" fmla="val 21031"/>
              <a:gd name="adj2" fmla="val 2100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A8E40246-0E2D-530E-B704-363D36729F0E}"/>
              </a:ext>
            </a:extLst>
          </p:cNvPr>
          <p:cNvSpPr/>
          <p:nvPr/>
        </p:nvSpPr>
        <p:spPr>
          <a:xfrm>
            <a:off x="929260" y="4134989"/>
            <a:ext cx="4973444" cy="2653991"/>
          </a:xfrm>
          <a:prstGeom prst="corner">
            <a:avLst>
              <a:gd name="adj1" fmla="val 21429"/>
              <a:gd name="adj2" fmla="val 2100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FBF4A5BA-BBB0-8A1F-C09A-29B4FCF0A3D5}"/>
              </a:ext>
            </a:extLst>
          </p:cNvPr>
          <p:cNvSpPr/>
          <p:nvPr/>
        </p:nvSpPr>
        <p:spPr>
          <a:xfrm flipH="1">
            <a:off x="6289283" y="3971439"/>
            <a:ext cx="4973444" cy="2817541"/>
          </a:xfrm>
          <a:prstGeom prst="corner">
            <a:avLst>
              <a:gd name="adj1" fmla="val 20670"/>
              <a:gd name="adj2" fmla="val 1987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AE3D1696-CF45-9E90-7B41-5F082D925B57}"/>
              </a:ext>
            </a:extLst>
          </p:cNvPr>
          <p:cNvSpPr/>
          <p:nvPr/>
        </p:nvSpPr>
        <p:spPr>
          <a:xfrm rot="10800000" flipH="1">
            <a:off x="929260" y="990348"/>
            <a:ext cx="4973444" cy="2817541"/>
          </a:xfrm>
          <a:prstGeom prst="corner">
            <a:avLst>
              <a:gd name="adj1" fmla="val 19357"/>
              <a:gd name="adj2" fmla="val 198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C9B4A-CCF8-4C3F-43DF-E7F9CA8009B8}"/>
              </a:ext>
            </a:extLst>
          </p:cNvPr>
          <p:cNvSpPr/>
          <p:nvPr/>
        </p:nvSpPr>
        <p:spPr>
          <a:xfrm>
            <a:off x="1782305" y="1813300"/>
            <a:ext cx="4120399" cy="18310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%Text1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95B0F-80B9-D281-F067-F3D892533550}"/>
              </a:ext>
            </a:extLst>
          </p:cNvPr>
          <p:cNvSpPr/>
          <p:nvPr/>
        </p:nvSpPr>
        <p:spPr>
          <a:xfrm>
            <a:off x="1782305" y="4134989"/>
            <a:ext cx="4120399" cy="18310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%Text3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67D039-8828-92D2-40AB-80C39F48E5D3}"/>
              </a:ext>
            </a:extLst>
          </p:cNvPr>
          <p:cNvSpPr/>
          <p:nvPr/>
        </p:nvSpPr>
        <p:spPr>
          <a:xfrm>
            <a:off x="6289283" y="1813300"/>
            <a:ext cx="4120399" cy="18310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%Text2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CA3750-7CA0-69CD-8D3F-D0F9E866EB52}"/>
              </a:ext>
            </a:extLst>
          </p:cNvPr>
          <p:cNvSpPr/>
          <p:nvPr/>
        </p:nvSpPr>
        <p:spPr>
          <a:xfrm>
            <a:off x="6289283" y="4134989"/>
            <a:ext cx="4120399" cy="18310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%Text4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C38E5-F8C6-2AC7-C9E3-A9B9AA42DA66}"/>
              </a:ext>
            </a:extLst>
          </p:cNvPr>
          <p:cNvSpPr/>
          <p:nvPr/>
        </p:nvSpPr>
        <p:spPr>
          <a:xfrm>
            <a:off x="929259" y="185980"/>
            <a:ext cx="10333468" cy="573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%Title</a:t>
            </a:r>
          </a:p>
        </p:txBody>
      </p:sp>
    </p:spTree>
    <p:extLst>
      <p:ext uri="{BB962C8B-B14F-4D97-AF65-F5344CB8AC3E}">
        <p14:creationId xmlns:p14="http://schemas.microsoft.com/office/powerpoint/2010/main" val="1071977138"/>
      </p:ext>
    </p:extLst>
  </p:cSld>
  <p:clrMapOvr>
    <a:masterClrMapping/>
  </p:clrMapOvr>
</p:sld>
</file>

<file path=ppt/theme/theme1.xml><?xml version="1.0" encoding="utf-8"?>
<a:theme xmlns:a="http://schemas.openxmlformats.org/drawingml/2006/main" name="usel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useless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Frank</dc:creator>
  <cp:lastModifiedBy>Rich Frank</cp:lastModifiedBy>
  <cp:revision>24</cp:revision>
  <dcterms:created xsi:type="dcterms:W3CDTF">2023-06-07T01:05:18Z</dcterms:created>
  <dcterms:modified xsi:type="dcterms:W3CDTF">2023-06-20T20:44:26Z</dcterms:modified>
</cp:coreProperties>
</file>