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b927b348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b927b348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b927b348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b927b348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b927b348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b927b348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b927b348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b927b348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b927b348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b927b348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b927b348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b927b348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dn.statcdn.com/Infographic/images/normal/15561.jpeg" TargetMode="External"/><Relationship Id="rId4" Type="http://schemas.openxmlformats.org/officeDocument/2006/relationships/hyperlink" Target="https://www.vhv.rs/dpng/d/11-113208_android-logo-png-transparent-background-png-download.png" TargetMode="External"/><Relationship Id="rId5" Type="http://schemas.openxmlformats.org/officeDocument/2006/relationships/hyperlink" Target="https://ict-one.cz/wp-content/uploads/2017/07/LINUX-LOGO.png" TargetMode="External"/><Relationship Id="rId6" Type="http://schemas.openxmlformats.org/officeDocument/2006/relationships/hyperlink" Target="https://images-na.ssl-images-amazon.com/images/I/81qK4Te%2B6cL._AC_SL1500_.jp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386450" y="694600"/>
            <a:ext cx="8247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Projekt ITU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návrh zadania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72275" y="22735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>
                <a:latin typeface="Comic Sans MS"/>
                <a:ea typeface="Comic Sans MS"/>
                <a:cs typeface="Comic Sans MS"/>
                <a:sym typeface="Comic Sans MS"/>
              </a:rPr>
              <a:t>Dáma</a:t>
            </a:r>
            <a:endParaRPr sz="4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6345400" y="4433725"/>
            <a:ext cx="2725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Richard Fiľo, Adam Barča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57875" y="398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Prečo práve dáma?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723350" y="2182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●"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Jednoduchá implementácia API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●"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Jednoduchá a zároveň populárna hra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●"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Dostupnosť obrázkov a zvukových efektov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550" y="2767975"/>
            <a:ext cx="3579176" cy="20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010075" y="397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Platformy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50" y="1148075"/>
            <a:ext cx="3196501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9052" y="774125"/>
            <a:ext cx="6646322" cy="40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3805600" y="1739275"/>
            <a:ext cx="28542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VS</a:t>
            </a:r>
            <a:endParaRPr sz="8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Linux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458475" y="1770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Moznost zdokonalit sa v niecom co este nepoznam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Preferujem</a:t>
            </a:r>
            <a:r>
              <a:rPr lang="en-GB"/>
              <a:t> linuxové distribúcie  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875" y="1044025"/>
            <a:ext cx="3196501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23175" y="398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Android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87600" y="1364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Najpopulárnejší</a:t>
            </a:r>
            <a:r>
              <a:rPr lang="en-GB"/>
              <a:t> OS na mobiloch a tabletoch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Kto hrá dámu na počítači?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-19427" l="-12827" r="-8990" t="-19441"/>
          <a:stretch/>
        </p:blipFill>
        <p:spPr>
          <a:xfrm>
            <a:off x="3874975" y="1194200"/>
            <a:ext cx="5173224" cy="420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zdroje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https://cdn.statcdn.com/Infographic/images/normal/15561.jpeg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https://www.vhv.rs/dpng/d/11-113208_android-logo-png-transparent-background-png-download.png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https://ict-one.cz/wp-content/uploads/2017/07/LINUX-LOGO.png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https://images-na.ssl-images-amazon.com/images/I/81qK4Te%2B6cL._AC_SL1500_.jpg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77675" y="1875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ĎAKUJEME ZA POZORNOSŤ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a za zhovievavosť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