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AFF2-FC1E-462B-B9B5-B95ED2314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07 E7.5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9454E-9DF8-4C9A-A95A-E89426C09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Richard Gresham</a:t>
            </a:r>
          </a:p>
        </p:txBody>
      </p:sp>
    </p:spTree>
    <p:extLst>
      <p:ext uri="{BB962C8B-B14F-4D97-AF65-F5344CB8AC3E}">
        <p14:creationId xmlns:p14="http://schemas.microsoft.com/office/powerpoint/2010/main" val="417967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F41A-9137-4715-BA40-5C425E01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Add anew java project/ create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435E-FF24-4F4D-8975-9B2E3F82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Eclipse</a:t>
            </a:r>
          </a:p>
          <a:p>
            <a:r>
              <a:rPr lang="en-US" dirty="0"/>
              <a:t>Select File&gt; New &gt;</a:t>
            </a:r>
          </a:p>
          <a:p>
            <a:r>
              <a:rPr lang="en-US" dirty="0"/>
              <a:t>Java Project</a:t>
            </a:r>
          </a:p>
          <a:p>
            <a:r>
              <a:rPr lang="en-US" dirty="0"/>
              <a:t>Type in the project name</a:t>
            </a:r>
          </a:p>
          <a:p>
            <a:r>
              <a:rPr lang="en-US" dirty="0"/>
              <a:t>E7.5</a:t>
            </a:r>
          </a:p>
          <a:p>
            <a:r>
              <a:rPr lang="en-US" dirty="0"/>
              <a:t>Select Finish</a:t>
            </a:r>
          </a:p>
          <a:p>
            <a:r>
              <a:rPr lang="en-US" dirty="0"/>
              <a:t>Create a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9F6FD-B37A-4422-B13B-F4512071B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382" y="1853754"/>
            <a:ext cx="3373464" cy="3346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859F4E-C179-4EEB-9BC0-C8A1E96FC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307" y="1853754"/>
            <a:ext cx="3217408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6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09B4-E229-4194-BAA1-D3D51BA0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C67B-69F7-4EA3-A9C6-A87B9706C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Method </a:t>
            </a:r>
            <a:r>
              <a:rPr lang="en-US" dirty="0" err="1"/>
              <a:t>removeMin</a:t>
            </a:r>
            <a:r>
              <a:rPr lang="en-US" dirty="0"/>
              <a:t> to the Student class of Section 7.4 that removes the minimum score without calling other methods.</a:t>
            </a:r>
          </a:p>
        </p:txBody>
      </p:sp>
    </p:spTree>
    <p:extLst>
      <p:ext uri="{BB962C8B-B14F-4D97-AF65-F5344CB8AC3E}">
        <p14:creationId xmlns:p14="http://schemas.microsoft.com/office/powerpoint/2010/main" val="136231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9FB9-BE28-457F-83B6-876B65A7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9FFB-8385-4A83-B505-C380870CF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over the source code from </a:t>
            </a:r>
          </a:p>
          <a:p>
            <a:r>
              <a:rPr lang="en-US" dirty="0"/>
              <a:t>Book.</a:t>
            </a:r>
          </a:p>
          <a:p>
            <a:r>
              <a:rPr lang="en-US" dirty="0"/>
              <a:t>(go to Ch07 Reading and Study</a:t>
            </a:r>
          </a:p>
          <a:p>
            <a:r>
              <a:rPr lang="en-US" dirty="0"/>
              <a:t>Resources), and go into source</a:t>
            </a:r>
          </a:p>
          <a:p>
            <a:r>
              <a:rPr lang="en-US" dirty="0"/>
              <a:t>Files.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3C0E6-07CC-4832-94DF-A867C044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35" y="1486906"/>
            <a:ext cx="6095999" cy="510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4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7C83-70F8-4763-838A-0AFC1B54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6286-8DAB-4DD7-B91B-F070E3D2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</a:t>
            </a:r>
            <a:r>
              <a:rPr lang="en-US" dirty="0" err="1"/>
              <a:t>removemin</a:t>
            </a:r>
            <a:r>
              <a:rPr lang="en-US" dirty="0"/>
              <a:t>() function with the steps necessary to remove the minimum.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0F821-76CB-4F64-BA80-7FBA4F33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531" y="2875598"/>
            <a:ext cx="36480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FC36-647E-47B5-A8DE-234FF5CC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3AFD-387A-46E0-98F5-88BAFFE0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very end of the code and make a few additions and alterations.</a:t>
            </a:r>
          </a:p>
          <a:p>
            <a:r>
              <a:rPr lang="en-US" dirty="0"/>
              <a:t>Add </a:t>
            </a:r>
            <a:r>
              <a:rPr lang="en-US" dirty="0" err="1"/>
              <a:t>in.close</a:t>
            </a:r>
            <a:r>
              <a:rPr lang="en-US" dirty="0"/>
              <a:t>(); first to prevent an error. Add the new method </a:t>
            </a:r>
            <a:r>
              <a:rPr lang="en-US" dirty="0" err="1"/>
              <a:t>fred.remove</a:t>
            </a:r>
            <a:r>
              <a:rPr lang="en-US" dirty="0"/>
              <a:t>();</a:t>
            </a:r>
          </a:p>
          <a:p>
            <a:r>
              <a:rPr lang="en-US" dirty="0"/>
              <a:t>And finally changed </a:t>
            </a:r>
            <a:r>
              <a:rPr lang="en-US" dirty="0" err="1"/>
              <a:t>fred.finalScore</a:t>
            </a:r>
            <a:r>
              <a:rPr lang="en-US" dirty="0"/>
              <a:t>(); to </a:t>
            </a:r>
            <a:r>
              <a:rPr lang="en-US" dirty="0" err="1"/>
              <a:t>fred.sum</a:t>
            </a:r>
            <a:r>
              <a:rPr lang="en-US" dirty="0"/>
              <a:t>(); which will output </a:t>
            </a:r>
            <a:r>
              <a:rPr lang="en-US"/>
              <a:t>it correctly.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308D1-EA14-43C2-BBB5-617C2C7FB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367" y="3879870"/>
            <a:ext cx="52863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361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</TotalTime>
  <Words>156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Rockwell</vt:lpstr>
      <vt:lpstr>Gallery</vt:lpstr>
      <vt:lpstr>Chapter 07 E7.5</vt:lpstr>
      <vt:lpstr>Step 1: Add anew java project/ create the class</vt:lpstr>
      <vt:lpstr>Problem</vt:lpstr>
      <vt:lpstr>Step 2</vt:lpstr>
      <vt:lpstr>Step 3</vt:lpstr>
      <vt:lpstr>Step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07 E7.5</dc:title>
  <dc:creator>GreshamRichardJ@gmail.com</dc:creator>
  <cp:lastModifiedBy>GreshamRichardJ@gmail.com</cp:lastModifiedBy>
  <cp:revision>2</cp:revision>
  <dcterms:created xsi:type="dcterms:W3CDTF">2019-12-07T03:13:55Z</dcterms:created>
  <dcterms:modified xsi:type="dcterms:W3CDTF">2019-12-07T03:32:28Z</dcterms:modified>
</cp:coreProperties>
</file>