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4" d="100"/>
          <a:sy n="64" d="100"/>
        </p:scale>
        <p:origin x="34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4E42F-BF8A-FC63-E354-3D75C94AB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ED0C1-00E0-71B4-45FC-211356A71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5B744-5871-49F3-C6CD-EF3276A7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B296-9846-4040-A0CA-35F5D462A8C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A6503-5B42-4A9D-F396-FC9004F92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F08A5-D130-15A2-28FD-AAA87AD4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BF26-9544-498A-9005-A4241F11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9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4D5F4-1EFC-4BF8-4E3E-C37201188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6DE2A-8B2F-6720-570B-87ACC386C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893CE-7FB1-9D98-9F43-385D6D74D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B296-9846-4040-A0CA-35F5D462A8C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7551F-1D8A-28D5-2787-9A2C403C5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33ACE-9240-5C36-70C3-0DD81F98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BF26-9544-498A-9005-A4241F11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8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5871D7-82A7-D2AC-4ADB-A9C728100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E7090-ADDF-CCF0-AAF5-5433ADC4B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50670-B95D-7A9F-543B-0CC80553D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B296-9846-4040-A0CA-35F5D462A8C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4A128-7A56-8E5B-662C-57BD9B114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3D95-86E7-E962-B8FD-150F55DB8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BF26-9544-498A-9005-A4241F11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5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130D8-5929-E827-3487-96A05108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CE802-C76C-2127-4B48-314DE5D79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5113B-A4B1-A645-5FCA-E808929B9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B296-9846-4040-A0CA-35F5D462A8C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0326A-C21B-CC46-AD40-B3C43936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303E5-F2B9-3DFF-2178-FB5E80DD0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BF26-9544-498A-9005-A4241F11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8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BF7A2-50BC-034B-AE6F-B9F36C0F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8C74F-D727-4CE7-CB4A-0518D2D8A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B3CC7-2323-0200-77A2-A9A94820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B296-9846-4040-A0CA-35F5D462A8C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7450E-1656-9439-5BC0-FBFA64375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F2D20-8268-482E-FEA5-1449BEDA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BF26-9544-498A-9005-A4241F11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8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8C21C-3282-6182-FD8D-C31A4C556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02188-73FE-F52A-ED8F-408336F6D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6C4C0-E1B4-636B-6417-741DAB72D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189B1-60ED-B471-88E7-1F6A3A65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B296-9846-4040-A0CA-35F5D462A8C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31F97-FD16-4E6B-9C4D-CA0CAB7C9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372DD-0119-D9EA-A9C7-44D6754EE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BF26-9544-498A-9005-A4241F11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618C-4254-9F1D-9DC7-1FB6B4B5A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5AC3B-83AC-4D13-D03A-4793B8B23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C6896-FB89-D3D5-372E-3DF0D3681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C96B8-3B37-6029-FF1C-5AB0EF280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5137F-3337-D4A9-526E-DE27709411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47D5FF-A5C0-3567-541C-3B924A2A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B296-9846-4040-A0CA-35F5D462A8C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93A1DF-CE1C-C2E8-C745-D489D28B3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2A2631-8FFB-1A08-6420-3A2D9CAB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BF26-9544-498A-9005-A4241F11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0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27897-4ECB-9733-CC12-32152DDD3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E4998-5ED0-1872-5995-61167D10F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B296-9846-4040-A0CA-35F5D462A8C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9A507-9558-A33D-3B6E-4D3351B11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7304A-BDA8-5672-A5C8-D64D858A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BF26-9544-498A-9005-A4241F11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9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0CD28A-04C6-901D-0946-006EA2DE0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B296-9846-4040-A0CA-35F5D462A8C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0C4E44-DBF9-8794-B9AC-82684372F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0014C-93F0-7944-CA7E-FC1C04E07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BF26-9544-498A-9005-A4241F11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6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DC662-78D6-3F6F-B177-774093D87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6DFFC-C8E1-209D-48EC-6CD19B8D0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C9B6A-2FEF-8DCA-FC3F-3138DF4A6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84834-3FE8-C0CF-C898-06085B3E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B296-9846-4040-A0CA-35F5D462A8C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C131E-B7D9-C27A-50B6-AE8D9259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47280-CBAD-F04D-FC8C-3F3C88A6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BF26-9544-498A-9005-A4241F11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1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2D9B0-51BA-86D0-4C5B-604DE0004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B0D111-2C6B-8854-CD23-B7FB5F4FF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48F81-F2EC-EC82-076E-F11BCC58B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DFF37-E7DA-0735-2835-382ED55F6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B296-9846-4040-A0CA-35F5D462A8C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67E0F-F8E8-4830-947A-F9DE0F8E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3156D-AAED-5945-FB90-C7899419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BF26-9544-498A-9005-A4241F11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4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B221ED-D7B7-E47D-53AE-A1740C7D6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67050-658A-A68B-BB1E-A34225123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27CA7-CA90-EA91-3346-31FD1A8B8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3B296-9846-4040-A0CA-35F5D462A8C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2FF5D-FB55-2C6C-65C0-0E9CBB10B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C9B25-BBF2-5D3F-87C9-53541C649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8BF26-9544-498A-9005-A4241F11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4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0DBC45-4C9F-D907-8F92-03B86A42D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37" y="217977"/>
            <a:ext cx="8959335" cy="562314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9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258912-6741-21C9-9EE7-A0ED02AEE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8138" y="2360109"/>
            <a:ext cx="7642492" cy="3738120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Patty Hamilton</a:t>
            </a:r>
            <a:br>
              <a:rPr lang="en-US" b="1" dirty="0">
                <a:latin typeface="Arial Narrow" panose="020B0606020202030204" pitchFamily="34" charset="0"/>
              </a:rPr>
            </a:br>
            <a:r>
              <a:rPr lang="en-US" b="1" dirty="0">
                <a:latin typeface="Arial Narrow" panose="020B0606020202030204" pitchFamily="34" charset="0"/>
              </a:rPr>
              <a:t>Candidate</a:t>
            </a:r>
            <a:br>
              <a:rPr lang="en-US" b="1" dirty="0">
                <a:latin typeface="Arial Narrow" panose="020B0606020202030204" pitchFamily="34" charset="0"/>
              </a:rPr>
            </a:br>
            <a:r>
              <a:rPr lang="en-US" b="1" dirty="0">
                <a:latin typeface="Arial Narrow" panose="020B0606020202030204" pitchFamily="34" charset="0"/>
              </a:rPr>
              <a:t>For the 12</a:t>
            </a:r>
            <a:r>
              <a:rPr lang="en-US" b="1" baseline="30000" dirty="0">
                <a:latin typeface="Arial Narrow" panose="020B0606020202030204" pitchFamily="34" charset="0"/>
              </a:rPr>
              <a:t>th</a:t>
            </a:r>
            <a:r>
              <a:rPr lang="en-US" b="1" dirty="0">
                <a:latin typeface="Arial Narrow" panose="020B0606020202030204" pitchFamily="34" charset="0"/>
              </a:rPr>
              <a:t> District </a:t>
            </a:r>
            <a:br>
              <a:rPr lang="en-US" b="1" dirty="0">
                <a:latin typeface="Arial Narrow" panose="020B0606020202030204" pitchFamily="34" charset="0"/>
              </a:rPr>
            </a:br>
            <a:r>
              <a:rPr lang="en-US" b="1" dirty="0">
                <a:latin typeface="Arial Narrow" panose="020B0606020202030204" pitchFamily="34" charset="0"/>
              </a:rPr>
              <a:t>State Representative</a:t>
            </a:r>
          </a:p>
        </p:txBody>
      </p:sp>
    </p:spTree>
    <p:extLst>
      <p:ext uri="{BB962C8B-B14F-4D97-AF65-F5344CB8AC3E}">
        <p14:creationId xmlns:p14="http://schemas.microsoft.com/office/powerpoint/2010/main" val="48605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B064F8-07AE-D422-B21C-631498A2F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94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C6C872-454F-CED3-DE11-BFB0ACAD1ECE}"/>
              </a:ext>
            </a:extLst>
          </p:cNvPr>
          <p:cNvSpPr txBox="1"/>
          <p:nvPr/>
        </p:nvSpPr>
        <p:spPr>
          <a:xfrm>
            <a:off x="292659" y="389238"/>
            <a:ext cx="1149539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WHO I AM</a:t>
            </a:r>
          </a:p>
          <a:p>
            <a:endParaRPr lang="en-US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am Patty Hamilton, and I am a Republican running in upcoming Republican Primary which will take place on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March 19, 2024, to become the State Representative for the 12</a:t>
            </a:r>
            <a:r>
              <a:rPr lang="en-US" sz="18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District, and to serve in the Ohio House of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Representatives.  My district covers all of Madison County, Pickaway County, and lower Franklin County.</a:t>
            </a:r>
          </a:p>
          <a:p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am currently a landlord of 10 high quality rental houses of which my husband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I,</a:t>
            </a:r>
          </a:p>
          <a:p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along with our 3 sons, have renovated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am member of the Pickaway County Republican Central Committee, for the past two years, 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am the secretary.  I am a member of the America First Now (AFN) group, Ohio Farm Bureau member,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the Pickaway County Agricultural Society.  I am a 4 year member of the Soldier’s Monumental 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Association (SMA) and am currently serving as the Treasurer and Corresponding Secretary. 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am very knowledgeable on various guns, have my Concealed Carry Weapon (CCW) permit, and am an 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NRA member.  I am a lifetime member of the Veterans of Foreign Wars (VFW) and a member of the Pickaway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County Sportsman Club.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254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C6C872-454F-CED3-DE11-BFB0ACAD1ECE}"/>
              </a:ext>
            </a:extLst>
          </p:cNvPr>
          <p:cNvSpPr txBox="1"/>
          <p:nvPr/>
        </p:nvSpPr>
        <p:spPr>
          <a:xfrm>
            <a:off x="292659" y="389238"/>
            <a:ext cx="1151712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Biographical Summary</a:t>
            </a:r>
          </a:p>
          <a:p>
            <a:endParaRPr lang="en-US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served for 30 years in the Army Reserves as a Military Police Officer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I am a retired Lieutenant Colonel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Combat tours of duty in both Iraq and Afghanistan.  In Iraq during the Operation Iraqi Freedom (OIF),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the Theater Detainee Reporting Center Chief.  In Afghanistan during Operation Enduring Freedom (OEF),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the Provost Marshal for Kandahar Airfield and Customs Clearance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AOfficer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Charge of all of Afghanistan.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worked one year at the Pentagon, as the National Detainee Reporting Center Operations Officer.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 last assignment was two years as the Battalion Commander of a Military Police Training Battalion.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 in the Army, I earned the Legion of Merit Medal, Bronze Star Medal, Defense Meritorious Service Medal,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Meritorious Service Medal and many other awards and decorations.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45720"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 Military Training Consists of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Basic Combat Training, Military Police School, Officers Basic Course,</a:t>
            </a:r>
          </a:p>
          <a:p>
            <a:pPr marL="0" marR="4572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Airlift Planners Course, Air Movement Course, Hazardous Materials, Adjutant General School, </a:t>
            </a:r>
          </a:p>
          <a:p>
            <a:pPr marL="0" marR="4572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Officers Advanced Course, Mobilization Planners Course, Hand-to-hand Combat Training, </a:t>
            </a:r>
          </a:p>
          <a:p>
            <a:pPr marL="0" marR="4572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Drug Demand Reduction Course, Commander’s Course, Army Master Fitness Course, </a:t>
            </a:r>
          </a:p>
          <a:p>
            <a:pPr marL="0" marR="4572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B0C0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Combined Arms and Services Staff School (CAS3)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 marL="0" marR="4572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 and General Staff College (CGSS) / </a:t>
            </a:r>
            <a:r>
              <a:rPr lang="en-US" sz="1800" dirty="0">
                <a:solidFill>
                  <a:srgbClr val="3A3A3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Intermediate Level Education (ILE).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4572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C6C872-454F-CED3-DE11-BFB0ACAD1ECE}"/>
              </a:ext>
            </a:extLst>
          </p:cNvPr>
          <p:cNvSpPr txBox="1"/>
          <p:nvPr/>
        </p:nvSpPr>
        <p:spPr>
          <a:xfrm>
            <a:off x="107282" y="437364"/>
            <a:ext cx="1208471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Biographical Summary</a:t>
            </a:r>
          </a:p>
          <a:p>
            <a:r>
              <a:rPr lang="en-US" dirty="0"/>
              <a:t> page 2</a:t>
            </a:r>
          </a:p>
          <a:p>
            <a:pPr marL="0" marR="4572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45720"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had many different civilian jobs because my husband was an Active duty Command Sergeant Major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</a:t>
            </a:r>
          </a:p>
          <a:p>
            <a:pPr marL="0" marR="4572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over 29 years.  Therefore, I changed civilian jobs every time we moved from state to state and to different countries.</a:t>
            </a:r>
          </a:p>
          <a:p>
            <a:pPr marL="0" marR="4572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Some of my work experience includes:  being a Community Based Outpatient Clinic (CBOC) Manager </a:t>
            </a:r>
          </a:p>
          <a:p>
            <a:pPr marL="0" marR="4572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the Department of Veterans Affairs in Lancaster and as the Transition Patient Advocate for OIF/OEF Veterans </a:t>
            </a:r>
          </a:p>
          <a:p>
            <a:pPr marL="0" marR="4572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the Chillicothe VA Hospital, a school teacher in NC, SC, GA, a tax preparer, </a:t>
            </a:r>
          </a:p>
          <a:p>
            <a:pPr marL="0" marR="4572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nursing home certified medical technician, a Law Office legal assistant, a Police Officer in the Marshall Islands, </a:t>
            </a:r>
          </a:p>
          <a:p>
            <a:pPr marL="0" marR="4572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exchange detective for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Army Air Force Exchange Service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(AFFES), an Inventory Management Auditor, </a:t>
            </a:r>
          </a:p>
          <a:p>
            <a:pPr marL="0" marR="4572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Raytheon accounting collections Manager.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4572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45720"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 civilian education consists of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Master’s of Science Degree in Education from Walden University, MN;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4572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Bachelor of Science degree from Central Missouri State University, in Criminal Justice; </a:t>
            </a:r>
          </a:p>
          <a:p>
            <a:pPr marL="0" marR="4572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Teaching Certificate from Armstrong Atlantic State University, GA.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186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B405E-0693-DF4F-DDFC-786B10F3B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4852"/>
            <a:ext cx="10515600" cy="62443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What I stand for and why I am running:</a:t>
            </a:r>
          </a:p>
          <a:p>
            <a:pPr marL="0" indent="0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r>
              <a:rPr lang="en-US" dirty="0">
                <a:latin typeface="Arial Narrow" panose="020B0606020202030204" pitchFamily="34" charset="0"/>
              </a:rPr>
              <a:t>Always maintain the highest level of integrity </a:t>
            </a:r>
          </a:p>
          <a:p>
            <a:r>
              <a:rPr lang="en-US" dirty="0">
                <a:latin typeface="Arial Narrow" panose="020B0606020202030204" pitchFamily="34" charset="0"/>
              </a:rPr>
              <a:t>Duty to uphold our constitutional freedoms</a:t>
            </a:r>
          </a:p>
          <a:p>
            <a:r>
              <a:rPr lang="en-US" dirty="0">
                <a:latin typeface="Arial Narrow" panose="020B0606020202030204" pitchFamily="34" charset="0"/>
              </a:rPr>
              <a:t>Ensure Parent’s Rights to Protect their Children and Defend Biological Girls in High School Sports</a:t>
            </a:r>
          </a:p>
          <a:p>
            <a:r>
              <a:rPr lang="en-US" dirty="0">
                <a:latin typeface="Arial Narrow" panose="020B0606020202030204" pitchFamily="34" charset="0"/>
              </a:rPr>
              <a:t>Stand for Rights of Farmers and Small Businesses while keeping efficient, honest government</a:t>
            </a:r>
          </a:p>
          <a:p>
            <a:r>
              <a:rPr lang="en-US" dirty="0">
                <a:latin typeface="Arial Narrow" panose="020B0606020202030204" pitchFamily="34" charset="0"/>
              </a:rPr>
              <a:t>Lower Taxes and ensure Ohio is energy Independent</a:t>
            </a:r>
          </a:p>
          <a:p>
            <a:pPr marL="0" indent="0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I am running because I believe the people of District 12 need a person who will listen and uphold their values along with being present in the counties represented in the district.</a:t>
            </a: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Ohioans deserve to be informed by their representative on a regular basis of the legislation and share their thoughts on the important legislation for </a:t>
            </a:r>
            <a:r>
              <a:rPr lang="en-US">
                <a:latin typeface="Arial Narrow" panose="020B0606020202030204" pitchFamily="34" charset="0"/>
              </a:rPr>
              <a:t>their communities.</a:t>
            </a:r>
            <a:endParaRPr lang="en-US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endParaRPr lang="en-US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399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772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Narrow</vt:lpstr>
      <vt:lpstr>Calibri</vt:lpstr>
      <vt:lpstr>Calibri Light</vt:lpstr>
      <vt:lpstr>Office Theme</vt:lpstr>
      <vt:lpstr>Patty Hamilton Candidate For the 12th District  State Representative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Patty Hamilton For 12th District State  Representative</dc:title>
  <dc:creator>Patty Hamilton</dc:creator>
  <cp:lastModifiedBy>Patty Hamilton</cp:lastModifiedBy>
  <cp:revision>3</cp:revision>
  <dcterms:created xsi:type="dcterms:W3CDTF">2023-06-29T19:56:12Z</dcterms:created>
  <dcterms:modified xsi:type="dcterms:W3CDTF">2023-10-05T22:23:14Z</dcterms:modified>
</cp:coreProperties>
</file>