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70" r:id="rId10"/>
    <p:sldId id="271" r:id="rId11"/>
    <p:sldId id="263" r:id="rId12"/>
    <p:sldId id="269" r:id="rId13"/>
    <p:sldId id="272" r:id="rId14"/>
    <p:sldId id="264" r:id="rId15"/>
    <p:sldId id="265" r:id="rId16"/>
    <p:sldId id="268" r:id="rId17"/>
    <p:sldId id="266" r:id="rId18"/>
    <p:sldId id="275" r:id="rId19"/>
    <p:sldId id="274" r:id="rId20"/>
    <p:sldId id="273" r:id="rId21"/>
    <p:sldId id="26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0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9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h.gitbook.io/typescript-tutorial/advanced/clas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h.gitbook.io/typescript-tutorial/advanced/clas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gsawye.gitbooks.io/mostly-adequate-guide/content/ch4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llh.gitbook.io/typescript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ypescriptlang.org/v2/en/pl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enjoy-life-enjoy-coding/typescript-%E5%BE%9E-ts-%E9%96%8B%E5%A7%8B%E5%AD%B8%E7%BF%92%E7%89%A9%E4%BB%B6%E5%B0%8E%E5%90%91-interface-%E7%94%A8%E6%B3%95-77fd0959769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Typescript </a:t>
            </a:r>
            <a:r>
              <a:rPr lang="zh-TW" altLang="en-US" dirty="0" smtClean="0"/>
              <a:t>新手指南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黃麒昌</a:t>
            </a:r>
            <a:endParaRPr lang="en-US" altLang="zh-TW" dirty="0" smtClean="0"/>
          </a:p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8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8" y="2015631"/>
            <a:ext cx="5838825" cy="3476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83" y="289614"/>
            <a:ext cx="78581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4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欄位</a:t>
            </a:r>
            <a:r>
              <a:rPr lang="en-US" altLang="zh-TW" dirty="0"/>
              <a:t>/</a:t>
            </a:r>
            <a:r>
              <a:rPr lang="zh-TW" altLang="en-US" dirty="0"/>
              <a:t>屬性 </a:t>
            </a:r>
            <a:r>
              <a:rPr lang="en-US" altLang="zh-TW" dirty="0" smtClean="0"/>
              <a:t>property</a:t>
            </a:r>
          </a:p>
          <a:p>
            <a:pPr lvl="1"/>
            <a:r>
              <a:rPr lang="zh-TW" altLang="en-US" dirty="0" smtClean="0"/>
              <a:t>只讀</a:t>
            </a:r>
            <a:r>
              <a:rPr lang="en-US" altLang="zh-TW" dirty="0"/>
              <a:t> </a:t>
            </a:r>
            <a:r>
              <a:rPr lang="en-US" altLang="zh-TW" dirty="0" err="1" smtClean="0"/>
              <a:t>readonly</a:t>
            </a:r>
            <a:r>
              <a:rPr lang="en-US" altLang="zh-TW" dirty="0" smtClean="0"/>
              <a:t>, </a:t>
            </a:r>
            <a:r>
              <a:rPr lang="zh-TW" altLang="en-US" dirty="0" smtClean="0"/>
              <a:t>行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可選 </a:t>
            </a:r>
            <a:r>
              <a:rPr lang="en-US" altLang="zh-TW" dirty="0" smtClean="0"/>
              <a:t>?   , </a:t>
            </a:r>
            <a:r>
              <a:rPr lang="zh-TW" altLang="en-US" dirty="0" smtClean="0"/>
              <a:t>行</a:t>
            </a:r>
            <a:r>
              <a:rPr lang="en-US" altLang="zh-TW" dirty="0"/>
              <a:t>4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行</a:t>
            </a:r>
            <a:r>
              <a:rPr lang="en-US" altLang="zh-TW" dirty="0"/>
              <a:t>5</a:t>
            </a:r>
          </a:p>
          <a:p>
            <a:r>
              <a:rPr lang="zh-TW" altLang="en-US" dirty="0"/>
              <a:t>方法</a:t>
            </a:r>
            <a:r>
              <a:rPr lang="en-US" altLang="zh-TW" dirty="0"/>
              <a:t>/</a:t>
            </a:r>
            <a:r>
              <a:rPr lang="zh-TW" altLang="en-US" dirty="0"/>
              <a:t>功能 </a:t>
            </a:r>
            <a:r>
              <a:rPr lang="en-US" altLang="zh-TW" dirty="0" smtClean="0"/>
              <a:t>method/function</a:t>
            </a:r>
          </a:p>
          <a:p>
            <a:pPr lvl="1"/>
            <a:r>
              <a:rPr lang="en-US" altLang="zh-TW" dirty="0" err="1" smtClean="0"/>
              <a:t>ctor</a:t>
            </a:r>
            <a:r>
              <a:rPr lang="en-US" altLang="zh-TW" dirty="0" smtClean="0"/>
              <a:t>,   </a:t>
            </a:r>
            <a:r>
              <a:rPr lang="en-US" altLang="zh-TW" dirty="0" err="1" smtClean="0"/>
              <a:t>contructor</a:t>
            </a:r>
            <a:r>
              <a:rPr lang="en-US" altLang="zh-TW" dirty="0" smtClean="0"/>
              <a:t> </a:t>
            </a:r>
            <a:r>
              <a:rPr lang="zh-TW" altLang="en-US" dirty="0"/>
              <a:t>建</a:t>
            </a:r>
            <a:r>
              <a:rPr lang="zh-TW" altLang="en-US" dirty="0" smtClean="0"/>
              <a:t>構子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Destroy </a:t>
            </a:r>
            <a:r>
              <a:rPr lang="zh-TW" altLang="en-US" dirty="0" smtClean="0"/>
              <a:t>解</a:t>
            </a:r>
            <a:r>
              <a:rPr lang="zh-TW" altLang="en-US" dirty="0"/>
              <a:t>構子</a:t>
            </a:r>
            <a:endParaRPr lang="en-US" altLang="zh-TW" dirty="0"/>
          </a:p>
          <a:p>
            <a:r>
              <a:rPr lang="zh-TW" altLang="en-US" dirty="0"/>
              <a:t>事件 </a:t>
            </a:r>
            <a:r>
              <a:rPr lang="en-US" altLang="zh-TW" dirty="0" smtClean="0"/>
              <a:t>event</a:t>
            </a:r>
          </a:p>
          <a:p>
            <a:endParaRPr lang="en-US" altLang="zh-TW" dirty="0"/>
          </a:p>
          <a:p>
            <a:r>
              <a:rPr lang="zh-TW" altLang="en-US" dirty="0" smtClean="0"/>
              <a:t>開放程度</a:t>
            </a:r>
            <a:r>
              <a:rPr lang="en-US" altLang="zh-TW" dirty="0" smtClean="0"/>
              <a:t>/</a:t>
            </a:r>
            <a:r>
              <a:rPr lang="zh-TW" altLang="en-US" dirty="0" smtClean="0"/>
              <a:t>親疏遠近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 / protected / public</a:t>
            </a:r>
          </a:p>
          <a:p>
            <a:pPr lvl="1"/>
            <a:r>
              <a:rPr lang="en-US" altLang="zh-TW" dirty="0" smtClean="0"/>
              <a:t>static : </a:t>
            </a:r>
            <a:r>
              <a:rPr lang="zh-TW" altLang="en-US" dirty="0" smtClean="0"/>
              <a:t>不必產生</a:t>
            </a:r>
            <a:r>
              <a:rPr lang="en-US" altLang="zh-TW" dirty="0" smtClean="0"/>
              <a:t>(object/instance) , </a:t>
            </a:r>
            <a:r>
              <a:rPr lang="zh-TW" altLang="en-US" dirty="0" smtClean="0"/>
              <a:t>就可使用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3" y="4605158"/>
            <a:ext cx="4762500" cy="1857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07" y="365125"/>
            <a:ext cx="4448175" cy="3419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30380"/>
            <a:ext cx="3152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83194" cy="4143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5291" y="6311900"/>
            <a:ext cx="565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https://willh.gitbook.io/typescript-tutorial/advanced/class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46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516"/>
            <a:ext cx="10228558" cy="28412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8046" y="6271854"/>
            <a:ext cx="565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https://willh.gitbook.io/typescript-tutorial/advanced/class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58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兩種表示法</a:t>
            </a:r>
            <a:r>
              <a:rPr lang="en-US" altLang="zh-TW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型別 </a:t>
            </a:r>
            <a:r>
              <a:rPr lang="en-US" altLang="zh-TW" dirty="0" smtClean="0"/>
              <a:t>+ </a:t>
            </a:r>
            <a:r>
              <a:rPr lang="zh-TW" altLang="en-US" dirty="0" smtClean="0"/>
              <a:t>方括</a:t>
            </a:r>
            <a:r>
              <a:rPr lang="en-US" altLang="zh-TW" dirty="0" smtClean="0"/>
              <a:t>, EX: any[]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泛型方式</a:t>
            </a:r>
            <a:r>
              <a:rPr lang="en-US" altLang="zh-TW" dirty="0" smtClean="0"/>
              <a:t>, EX: array&lt;any</a:t>
            </a:r>
            <a:r>
              <a:rPr lang="en-US" altLang="zh-TW" dirty="0" smtClean="0"/>
              <a:t>&gt;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r>
              <a:rPr lang="zh-TW" altLang="en-US" dirty="0" smtClean="0"/>
              <a:t>任意型陣列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PS: </a:t>
            </a:r>
            <a:r>
              <a:rPr lang="zh-TW" altLang="en-US" dirty="0" smtClean="0"/>
              <a:t>皆使用同一種的型別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若要不一樣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則使用 </a:t>
            </a:r>
            <a:r>
              <a:rPr lang="en-US" altLang="zh-TW" dirty="0" smtClean="0"/>
              <a:t>Tuple (</a:t>
            </a:r>
            <a:r>
              <a:rPr lang="zh-TW" altLang="en-US" dirty="0" smtClean="0"/>
              <a:t>元組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744601"/>
            <a:ext cx="4714875" cy="600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3692"/>
            <a:ext cx="5695950" cy="552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3538746"/>
            <a:ext cx="78867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</a:t>
            </a:r>
            <a:r>
              <a:rPr lang="zh-TW" altLang="en-US" dirty="0" smtClean="0"/>
              <a:t>定型別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在參考的 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型別別名</a:t>
            </a:r>
            <a:endParaRPr lang="en-US" altLang="zh-TW" dirty="0" smtClean="0"/>
          </a:p>
          <a:p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基礎型別的別名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行一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功能型別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行二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聯合型別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行三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11" y="881871"/>
            <a:ext cx="5334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Tuple(</a:t>
            </a:r>
            <a:r>
              <a:rPr lang="zh-TW" altLang="en-US" dirty="0" smtClean="0"/>
              <a:t>元組</a:t>
            </a:r>
            <a:r>
              <a:rPr lang="en-US" altLang="zh-TW" dirty="0" smtClean="0"/>
              <a:t>) / </a:t>
            </a:r>
            <a:r>
              <a:rPr lang="en-US" altLang="zh-TW" dirty="0" err="1" smtClean="0"/>
              <a:t>Enum</a:t>
            </a:r>
            <a:r>
              <a:rPr lang="en-US" altLang="zh-TW" dirty="0" smtClean="0"/>
              <a:t>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Tuple</a:t>
            </a:r>
          </a:p>
          <a:p>
            <a:r>
              <a:rPr lang="en-US" altLang="zh-TW" dirty="0" err="1" smtClean="0"/>
              <a:t>Enum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97" y="1690688"/>
            <a:ext cx="5038725" cy="638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15" y="2816526"/>
            <a:ext cx="63722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基礎型別</a:t>
            </a:r>
            <a:r>
              <a:rPr lang="en-US" altLang="zh-TW" dirty="0" smtClean="0"/>
              <a:t>(non-primitive type, Boolean, string, number.) </a:t>
            </a:r>
            <a:r>
              <a:rPr lang="zh-TW" altLang="en-US" dirty="0" smtClean="0"/>
              <a:t>傳</a:t>
            </a:r>
            <a:r>
              <a:rPr lang="zh-TW" altLang="en-US" dirty="0" smtClean="0"/>
              <a:t>值  </a:t>
            </a:r>
            <a:r>
              <a:rPr lang="en-US" altLang="zh-TW" dirty="0" smtClean="0"/>
              <a:t>(call by value)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 : </a:t>
            </a:r>
            <a:r>
              <a:rPr lang="zh-TW" altLang="en-US" dirty="0" smtClean="0"/>
              <a:t>傳</a:t>
            </a:r>
            <a:r>
              <a:rPr lang="zh-TW" altLang="en-US" dirty="0" smtClean="0"/>
              <a:t>址</a:t>
            </a:r>
            <a:r>
              <a:rPr lang="en-US" altLang="zh-TW" dirty="0" smtClean="0"/>
              <a:t>(call by reference/address), </a:t>
            </a:r>
            <a:r>
              <a:rPr lang="zh-TW" altLang="en-US" dirty="0" smtClean="0"/>
              <a:t>可回傳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箭頭 </a:t>
            </a:r>
            <a:r>
              <a:rPr lang="en-US" altLang="zh-TW" dirty="0" smtClean="0"/>
              <a:t>arrow function 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</a:t>
            </a:r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 </a:t>
            </a:r>
            <a:r>
              <a:rPr lang="zh-TW" altLang="en-US" dirty="0" smtClean="0"/>
              <a:t>柯里 </a:t>
            </a:r>
            <a:r>
              <a:rPr lang="en-US" altLang="zh-TW" dirty="0" smtClean="0"/>
              <a:t>curry (</a:t>
            </a:r>
            <a:r>
              <a:rPr lang="en-US" altLang="zh-TW" sz="1000" dirty="0">
                <a:hlinkClick r:id="rId2"/>
              </a:rPr>
              <a:t>https://</a:t>
            </a:r>
            <a:r>
              <a:rPr lang="en-US" altLang="zh-TW" sz="1000" dirty="0" smtClean="0">
                <a:hlinkClick r:id="rId2"/>
              </a:rPr>
              <a:t>jigsawye.gitbooks.io/mostly-adequate-guide/content/ch4.html</a:t>
            </a:r>
            <a:r>
              <a:rPr lang="en-US" altLang="zh-TW" dirty="0" smtClean="0"/>
              <a:t>), function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389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: </a:t>
            </a:r>
            <a:r>
              <a:rPr lang="zh-TW" altLang="en-US" dirty="0" smtClean="0"/>
              <a:t>一般型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42" y="340564"/>
            <a:ext cx="5441830" cy="8813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可選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預設值</a:t>
            </a:r>
            <a:endParaRPr lang="en-US" altLang="zh-TW" dirty="0" smtClean="0"/>
          </a:p>
          <a:p>
            <a:r>
              <a:rPr lang="en-US" altLang="zh-TW" dirty="0" smtClean="0"/>
              <a:t>Rest …</a:t>
            </a:r>
          </a:p>
          <a:p>
            <a:r>
              <a:rPr lang="zh-TW" altLang="en-US" dirty="0" smtClean="0"/>
              <a:t>過載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42" y="1452910"/>
            <a:ext cx="5114899" cy="18496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90" y="5325195"/>
            <a:ext cx="5363737" cy="13513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642" y="3602400"/>
            <a:ext cx="5299964" cy="10127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200" y="5052025"/>
            <a:ext cx="3500797" cy="162455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2216989" y="1690688"/>
            <a:ext cx="7134045" cy="299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596551" y="2564090"/>
            <a:ext cx="7185804" cy="103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528977" y="3166174"/>
            <a:ext cx="6701287" cy="1941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044460" y="3767310"/>
            <a:ext cx="484517" cy="166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r>
              <a:rPr lang="en-US" altLang="zh-TW" smtClean="0"/>
              <a:t>: </a:t>
            </a:r>
            <a:r>
              <a:rPr lang="en-US" altLang="zh-TW" smtClean="0"/>
              <a:t>arrow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53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https://willh.gitbook.io/typescript-tutorial/</a:t>
            </a:r>
            <a:endParaRPr lang="en-US" altLang="zh-TW" dirty="0" smtClean="0"/>
          </a:p>
          <a:p>
            <a:r>
              <a:rPr lang="zh-TW" altLang="en-US" dirty="0" smtClean="0"/>
              <a:t>本講義以上網址內容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賅要講解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339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507808"/>
            <a:ext cx="8187726" cy="52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一般而言</a:t>
            </a:r>
            <a:r>
              <a:rPr lang="en-US" altLang="zh-TW" dirty="0" smtClean="0"/>
              <a:t>, </a:t>
            </a:r>
            <a:r>
              <a:rPr lang="zh-TW" altLang="en-US" dirty="0" smtClean="0"/>
              <a:t>是指這個 </a:t>
            </a:r>
            <a:r>
              <a:rPr lang="en-US" altLang="zh-TW" dirty="0" smtClean="0"/>
              <a:t>class(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若是傳入的</a:t>
            </a:r>
            <a:r>
              <a:rPr lang="en-US" altLang="zh-TW" dirty="0" smtClean="0"/>
              <a:t>callback function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其中的 </a:t>
            </a:r>
            <a:r>
              <a:rPr lang="en-US" altLang="zh-TW" dirty="0" smtClean="0"/>
              <a:t>this, </a:t>
            </a:r>
            <a:r>
              <a:rPr lang="zh-TW" altLang="en-US" dirty="0" smtClean="0"/>
              <a:t>則要特別注意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83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 err="1" smtClean="0"/>
              <a:t>TypeScript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TypeScript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的一個超集，主要提供了</a:t>
            </a:r>
            <a:r>
              <a:rPr lang="zh-TW" altLang="en-US" b="1" dirty="0" smtClean="0"/>
              <a:t>型別系統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對 </a:t>
            </a:r>
            <a:r>
              <a:rPr lang="en-US" altLang="zh-TW" b="1" dirty="0" smtClean="0"/>
              <a:t>ES6 </a:t>
            </a:r>
            <a:r>
              <a:rPr lang="zh-TW" altLang="en-US" b="1" dirty="0" smtClean="0"/>
              <a:t>的支援</a:t>
            </a:r>
            <a:r>
              <a:rPr lang="zh-TW" altLang="en-US" dirty="0" smtClean="0"/>
              <a:t>，它由 </a:t>
            </a:r>
            <a:r>
              <a:rPr lang="en-US" altLang="zh-TW" dirty="0" smtClean="0"/>
              <a:t>Microsoft </a:t>
            </a:r>
            <a:r>
              <a:rPr lang="zh-TW" altLang="en-US" dirty="0" smtClean="0"/>
              <a:t>開發，程式碼</a:t>
            </a:r>
            <a:r>
              <a:rPr lang="zh-TW" altLang="en-US" dirty="0">
                <a:hlinkClick r:id="rId3"/>
              </a:rPr>
              <a:t>開源於 </a:t>
            </a:r>
            <a:r>
              <a:rPr lang="en-US" altLang="zh-TW" dirty="0">
                <a:hlinkClick r:id="rId3"/>
              </a:rPr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1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+ node</a:t>
            </a:r>
          </a:p>
          <a:p>
            <a:r>
              <a:rPr lang="en-US" altLang="zh-TW" dirty="0" err="1" smtClean="0"/>
              <a:t>Vscode</a:t>
            </a:r>
            <a:endParaRPr lang="en-US" altLang="zh-TW" dirty="0" smtClean="0"/>
          </a:p>
          <a:p>
            <a:r>
              <a:rPr lang="en-US" altLang="zh-TW" dirty="0" smtClean="0"/>
              <a:t>Play ground: </a:t>
            </a:r>
            <a:r>
              <a:rPr lang="en-US" altLang="zh-TW" dirty="0" smtClean="0">
                <a:hlinkClick r:id="rId2"/>
              </a:rPr>
              <a:t>http://www.typescriptlang.org/v2/en/play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92" y="3474769"/>
            <a:ext cx="5707281" cy="32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Say Hello~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sayHello</a:t>
            </a:r>
            <a:r>
              <a:rPr lang="en-US" altLang="zh-TW" dirty="0"/>
              <a:t>(person: string) {</a:t>
            </a:r>
          </a:p>
          <a:p>
            <a:pPr marL="457200" lvl="1" indent="0">
              <a:buNone/>
            </a:pPr>
            <a:r>
              <a:rPr lang="en-US" altLang="zh-TW" dirty="0"/>
              <a:t>return 'Hello, ' + person;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let user = 'Tom';</a:t>
            </a:r>
          </a:p>
          <a:p>
            <a:pPr marL="0" indent="0">
              <a:buNone/>
            </a:pPr>
            <a:r>
              <a:rPr lang="en-US" altLang="zh-TW" dirty="0"/>
              <a:t>console.log(</a:t>
            </a:r>
            <a:r>
              <a:rPr lang="en-US" altLang="zh-TW" dirty="0" err="1"/>
              <a:t>sayHello</a:t>
            </a:r>
            <a:r>
              <a:rPr lang="en-US" altLang="zh-TW" dirty="0"/>
              <a:t>(user));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26" y="1293873"/>
            <a:ext cx="61074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: let,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, </a:t>
            </a:r>
          </a:p>
          <a:p>
            <a:pPr lvl="1"/>
            <a:r>
              <a:rPr lang="en-US" altLang="zh-TW" dirty="0" smtClean="0"/>
              <a:t>let : </a:t>
            </a:r>
            <a:r>
              <a:rPr lang="zh-TW" altLang="en-US" dirty="0" smtClean="0"/>
              <a:t>不可</a:t>
            </a:r>
            <a:r>
              <a:rPr lang="zh-TW" altLang="en-US" dirty="0" smtClean="0"/>
              <a:t>到母 </a:t>
            </a:r>
            <a:r>
              <a:rPr lang="en-US" altLang="zh-TW" dirty="0" smtClean="0"/>
              <a:t>{}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常數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boolean</a:t>
            </a:r>
            <a:r>
              <a:rPr lang="en-US" altLang="zh-TW" dirty="0" smtClean="0"/>
              <a:t>, number, string</a:t>
            </a:r>
          </a:p>
          <a:p>
            <a:pPr lvl="1"/>
            <a:r>
              <a:rPr lang="en-US" altLang="zh-TW" dirty="0" err="1" smtClean="0"/>
              <a:t>isNaN</a:t>
            </a:r>
            <a:r>
              <a:rPr lang="en-US" altLang="zh-TW" dirty="0" smtClean="0"/>
              <a:t>, Not a Number</a:t>
            </a:r>
            <a:endParaRPr lang="en-US" altLang="zh-TW" dirty="0" smtClean="0"/>
          </a:p>
          <a:p>
            <a:r>
              <a:rPr lang="en-US" altLang="zh-TW" dirty="0" smtClean="0"/>
              <a:t>null, undefined, void</a:t>
            </a:r>
          </a:p>
          <a:p>
            <a:r>
              <a:rPr lang="en-US" altLang="zh-TW" dirty="0" smtClean="0"/>
              <a:t>any</a:t>
            </a:r>
          </a:p>
          <a:p>
            <a:r>
              <a:rPr lang="zh-TW" altLang="en-US" dirty="0" smtClean="0"/>
              <a:t>聯合型別  </a:t>
            </a:r>
            <a:r>
              <a:rPr lang="en-US" altLang="zh-TW" dirty="0" smtClean="0"/>
              <a:t>EX: </a:t>
            </a:r>
            <a:r>
              <a:rPr lang="en-US" altLang="zh-TW" dirty="0" err="1" smtClean="0"/>
              <a:t>number|string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93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== B</a:t>
            </a:r>
          </a:p>
          <a:p>
            <a:r>
              <a:rPr lang="en-US" altLang="zh-TW" dirty="0" smtClean="0"/>
              <a:t>===    , </a:t>
            </a:r>
            <a:r>
              <a:rPr lang="zh-TW" altLang="en-US" dirty="0" smtClean="0"/>
              <a:t>同型別一起比較</a:t>
            </a:r>
            <a:endParaRPr lang="en-US" altLang="zh-TW" dirty="0" smtClean="0"/>
          </a:p>
          <a:p>
            <a:r>
              <a:rPr lang="en-US" altLang="zh-TW" dirty="0" smtClean="0"/>
              <a:t>true / false</a:t>
            </a:r>
          </a:p>
          <a:p>
            <a:r>
              <a:rPr lang="en-US" altLang="zh-TW" dirty="0" smtClean="0"/>
              <a:t>&gt;=, &lt;=,  &gt;==, &lt;==</a:t>
            </a:r>
          </a:p>
          <a:p>
            <a:r>
              <a:rPr lang="en-US" altLang="zh-TW" dirty="0" smtClean="0"/>
              <a:t>&lt;</a:t>
            </a:r>
          </a:p>
          <a:p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7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 </a:t>
            </a:r>
            <a:r>
              <a:rPr lang="en-US" altLang="zh-TW" dirty="0" smtClean="0"/>
              <a:t>interface,</a:t>
            </a:r>
          </a:p>
          <a:p>
            <a:pPr lvl="1"/>
            <a:r>
              <a:rPr lang="zh-TW" altLang="en-US" dirty="0" smtClean="0"/>
              <a:t> 是</a:t>
            </a:r>
            <a:r>
              <a:rPr lang="zh-TW" altLang="en-US" dirty="0"/>
              <a:t>一個很重要的概念，它是對行為的抽象，而具體如何行動需要由類別（</a:t>
            </a:r>
            <a:r>
              <a:rPr lang="en-US" altLang="zh-TW" dirty="0"/>
              <a:t>classes</a:t>
            </a:r>
            <a:r>
              <a:rPr lang="zh-TW" altLang="en-US" dirty="0"/>
              <a:t>）去實現（</a:t>
            </a:r>
            <a:r>
              <a:rPr lang="en-US" altLang="zh-TW" dirty="0"/>
              <a:t>implement</a:t>
            </a:r>
            <a:r>
              <a:rPr lang="zh-TW" altLang="en-US" dirty="0"/>
              <a:t>）。</a:t>
            </a:r>
            <a:endParaRPr lang="en-US" altLang="zh-TW" dirty="0" smtClean="0"/>
          </a:p>
          <a:p>
            <a:r>
              <a:rPr lang="zh-TW" altLang="en-US" dirty="0" smtClean="0"/>
              <a:t>類別 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物件 </a:t>
            </a:r>
            <a:r>
              <a:rPr lang="en-US" altLang="zh-TW" dirty="0" smtClean="0"/>
              <a:t>object: </a:t>
            </a:r>
          </a:p>
          <a:p>
            <a:pPr lvl="1"/>
            <a:r>
              <a:rPr lang="zh-TW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object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is a type that represents the non-primitive type, i.e. anything that is not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number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string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boolean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symbol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null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 or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undefined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.</a:t>
            </a:r>
            <a:r>
              <a:rPr lang="zh-TW" altLang="zh-TW" sz="1000" dirty="0">
                <a:latin typeface="Arial" panose="020B0604020202020204" pitchFamily="34" charset="0"/>
              </a:rPr>
              <a:t> </a:t>
            </a:r>
            <a:endParaRPr lang="en-US" altLang="zh-TW" sz="1000" dirty="0" smtClean="0">
              <a:latin typeface="Arial" panose="020B0604020202020204" pitchFamily="34" charset="0"/>
            </a:endParaRPr>
          </a:p>
          <a:p>
            <a:pPr lvl="2"/>
            <a:r>
              <a:rPr lang="en-US" altLang="zh-TW" sz="1800" dirty="0" smtClean="0">
                <a:latin typeface="Arial" panose="020B0604020202020204" pitchFamily="34" charset="0"/>
              </a:rPr>
              <a:t>{},   EX: </a:t>
            </a:r>
            <a:r>
              <a:rPr lang="en-US" altLang="zh-TW" sz="1800" dirty="0"/>
              <a:t> let o : object = {a:'</a:t>
            </a:r>
            <a:r>
              <a:rPr lang="en-US" altLang="zh-TW" sz="1800" dirty="0" err="1"/>
              <a:t>abc</a:t>
            </a:r>
            <a:r>
              <a:rPr lang="en-US" altLang="zh-TW" sz="1800" dirty="0"/>
              <a:t>', z:999};</a:t>
            </a:r>
          </a:p>
          <a:p>
            <a:pPr lvl="2"/>
            <a:endParaRPr lang="en-US" altLang="zh-TW" sz="18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class</a:t>
            </a:r>
            <a:r>
              <a:rPr lang="zh-TW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的實例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(instance)</a:t>
            </a:r>
            <a:endParaRPr lang="zh-TW" altLang="zh-TW" dirty="0">
              <a:solidFill>
                <a:srgbClr val="000000"/>
              </a:solidFill>
              <a:latin typeface="Arial Unicode MS" panose="020B0604020202020204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80" y="189781"/>
            <a:ext cx="2872270" cy="19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2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vs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037717" cy="4351338"/>
          </a:xfrm>
        </p:spPr>
        <p:txBody>
          <a:bodyPr/>
          <a:lstStyle/>
          <a:p>
            <a:r>
              <a:rPr lang="en-US" altLang="zh-TW" dirty="0" smtClean="0"/>
              <a:t>Interface: </a:t>
            </a:r>
            <a:r>
              <a:rPr lang="zh-TW" altLang="en-US" dirty="0" smtClean="0"/>
              <a:t>只與 </a:t>
            </a:r>
            <a:r>
              <a:rPr lang="en-US" altLang="zh-TW" dirty="0"/>
              <a:t>Class </a:t>
            </a:r>
            <a:r>
              <a:rPr lang="zh-TW" altLang="en-US" dirty="0"/>
              <a:t>約定行為</a:t>
            </a:r>
            <a:r>
              <a:rPr lang="zh-TW" altLang="en-US" dirty="0" smtClean="0"/>
              <a:t>，描述</a:t>
            </a:r>
            <a:r>
              <a:rPr lang="zh-TW" altLang="en-US" dirty="0"/>
              <a:t>有哪些 </a:t>
            </a:r>
            <a:r>
              <a:rPr lang="en-US" altLang="zh-TW" dirty="0"/>
              <a:t>Method </a:t>
            </a:r>
            <a:r>
              <a:rPr lang="zh-TW" altLang="en-US" dirty="0"/>
              <a:t>和 </a:t>
            </a:r>
            <a:r>
              <a:rPr lang="en-US" altLang="zh-TW" dirty="0"/>
              <a:t>Property </a:t>
            </a:r>
            <a:r>
              <a:rPr lang="zh-TW" altLang="en-US" dirty="0"/>
              <a:t>，不包含怎麼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不去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(implement)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</a:t>
            </a:r>
            <a:r>
              <a:rPr lang="en-US" altLang="zh-TW" dirty="0"/>
              <a:t>interface </a:t>
            </a:r>
            <a:r>
              <a:rPr lang="zh-TW" altLang="en-US" dirty="0"/>
              <a:t>低耦合</a:t>
            </a:r>
            <a:r>
              <a:rPr lang="zh-TW" altLang="en-US" dirty="0" smtClean="0"/>
              <a:t>達到 </a:t>
            </a:r>
            <a:r>
              <a:rPr lang="en-US" altLang="zh-TW" dirty="0" smtClean="0"/>
              <a:t>DI (Dependency Inject), </a:t>
            </a:r>
            <a:r>
              <a:rPr lang="zh-TW" altLang="en-US" dirty="0"/>
              <a:t>不錯的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URL)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528" y="4389739"/>
            <a:ext cx="123098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2"/>
              </a:rPr>
              <a:t>https://medium.com/enjoy-life-enjoy-coding/typescript-%E5%BE%9E-ts-%E9%96%8B%E5%A7%8B%E5%AD%B8%E7%BF%92%E7%89%A9%E4%BB%B6%E5%B0%8E%E5%90%91-interface-%E7%94%A8%E6%B3%95-77fd0959769f</a:t>
            </a:r>
            <a:endParaRPr lang="zh-TW" altLang="en-US" sz="1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102" y="1220787"/>
            <a:ext cx="3152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1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517</Words>
  <Application>Microsoft Office PowerPoint</Application>
  <PresentationFormat>寬螢幕</PresentationFormat>
  <Paragraphs>104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Arial Unicode MS</vt:lpstr>
      <vt:lpstr>Segoe UI Web (West European)</vt:lpstr>
      <vt:lpstr>新細明體</vt:lpstr>
      <vt:lpstr>Arial</vt:lpstr>
      <vt:lpstr>Calibri</vt:lpstr>
      <vt:lpstr>Calibri Light</vt:lpstr>
      <vt:lpstr>Office 佈景主題</vt:lpstr>
      <vt:lpstr>Typescript 新手指南</vt:lpstr>
      <vt:lpstr>參考</vt:lpstr>
      <vt:lpstr>什麼是 TypeScript</vt:lpstr>
      <vt:lpstr>安裝</vt:lpstr>
      <vt:lpstr>Say Hello~</vt:lpstr>
      <vt:lpstr>基礎</vt:lpstr>
      <vt:lpstr>if</vt:lpstr>
      <vt:lpstr>物件概念</vt:lpstr>
      <vt:lpstr>Interface vs class</vt:lpstr>
      <vt:lpstr>示例</vt:lpstr>
      <vt:lpstr>類別 Class</vt:lpstr>
      <vt:lpstr>類別概念</vt:lpstr>
      <vt:lpstr>類別概念</vt:lpstr>
      <vt:lpstr>陣列 array</vt:lpstr>
      <vt:lpstr>自定型別</vt:lpstr>
      <vt:lpstr>Tuple(元組) / Enum(列舉)</vt:lpstr>
      <vt:lpstr>功能 function</vt:lpstr>
      <vt:lpstr>Function : 一般型</vt:lpstr>
      <vt:lpstr>Function: arrow function</vt:lpstr>
      <vt:lpstr>Curry</vt:lpstr>
      <vt:lpstr>this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新手指南</dc:title>
  <dc:creator>richardhwang</dc:creator>
  <cp:lastModifiedBy>richardhwang</cp:lastModifiedBy>
  <cp:revision>46</cp:revision>
  <dcterms:created xsi:type="dcterms:W3CDTF">2020-03-05T00:45:55Z</dcterms:created>
  <dcterms:modified xsi:type="dcterms:W3CDTF">2020-03-14T10:29:51Z</dcterms:modified>
</cp:coreProperties>
</file>