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59" r:id="rId5"/>
    <p:sldId id="260" r:id="rId6"/>
    <p:sldId id="264" r:id="rId7"/>
    <p:sldId id="261" r:id="rId8"/>
    <p:sldId id="262" r:id="rId9"/>
    <p:sldId id="271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99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61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45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0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5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75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6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35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9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64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85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81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6E8C3-5966-4441-9E86-D2955569EF5A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9C1C9-520E-4F2A-8E2C-B62EA462C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4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thelp.ithome.com.tw/articles/1019065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stjs.com/modul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stjs.com/controller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stjs.com/provider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0659" TargetMode="External"/><Relationship Id="rId2" Type="http://schemas.openxmlformats.org/officeDocument/2006/relationships/hyperlink" Target="https://blog.kevinyang.net/2019/05/04/nestjs-getting-sta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estj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sci.info/2015/10/24/%E5%B8%B8%E8%A6%8B%E7%9A%84http-method%E7%9A%84%E4%B8%8D%E5%90%8C%E6%80%A7%E8%B3%AA%E5%88%86%E6%9E%90%EF%BC%9Agetpost%E5%92%8C%E5%85%B6%E4%BB%964%E7%A8%AEmethod%E7%9A%84%E5%B7%AE%E5%88%A5/" TargetMode="External"/><Relationship Id="rId2" Type="http://schemas.openxmlformats.org/officeDocument/2006/relationships/hyperlink" Target="https://zhuanlan.zhihu.com/p/7737394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zh-TW/docs/Web/HTTP/Status" TargetMode="External"/><Relationship Id="rId4" Type="http://schemas.openxmlformats.org/officeDocument/2006/relationships/hyperlink" Target="https://developer.mozilla.org/zh-TW/docs/Web/HTTP/Method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lessons/httpmethod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Web API </a:t>
            </a:r>
            <a:r>
              <a:rPr lang="zh-TW" altLang="en-US" dirty="0" smtClean="0"/>
              <a:t>後端開發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黃麒昌</a:t>
            </a:r>
            <a:endParaRPr lang="en-US" altLang="zh-TW" dirty="0" smtClean="0"/>
          </a:p>
          <a:p>
            <a:r>
              <a:rPr lang="en-US" altLang="zh-TW" dirty="0" smtClean="0"/>
              <a:t>202003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41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Nestjs</a:t>
            </a:r>
            <a:r>
              <a:rPr lang="en-US" altLang="zh-TW" dirty="0" smtClean="0"/>
              <a:t> </a:t>
            </a:r>
            <a:r>
              <a:rPr lang="zh-TW" altLang="en-US" dirty="0" smtClean="0"/>
              <a:t>特點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976788" y="6375723"/>
            <a:ext cx="4722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https://ithelp.ithome.com.tw/articles/10190659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66" y="1542383"/>
            <a:ext cx="8714207" cy="43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4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Nestjs</a:t>
            </a:r>
            <a:r>
              <a:rPr lang="en-US" altLang="zh-TW" dirty="0" smtClean="0"/>
              <a:t>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Project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Module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Controller</a:t>
            </a:r>
          </a:p>
          <a:p>
            <a:pPr lvl="2"/>
            <a:r>
              <a:rPr lang="en-US" altLang="zh-TW" dirty="0" smtClean="0"/>
              <a:t>Provider, Service, Component</a:t>
            </a:r>
          </a:p>
          <a:p>
            <a:r>
              <a:rPr lang="zh-TW" altLang="en-US" dirty="0" smtClean="0"/>
              <a:t>資料庫串接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239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module is a class annotated with a @Module() decorator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@Module() decorator provides metadata that Nest makes use of to organize the application structure.</a:t>
            </a:r>
            <a:endParaRPr lang="zh-TW" altLang="en-US" dirty="0"/>
          </a:p>
        </p:txBody>
      </p:sp>
      <p:pic>
        <p:nvPicPr>
          <p:cNvPr id="1026" name="Picture 2" descr="https://docs.nestjs.com/assets/Module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5464"/>
            <a:ext cx="5728599" cy="310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721634" y="6311900"/>
            <a:ext cx="329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https://docs.nestjs.com/modules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5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Controllers are responsible for handling incoming requests and returning responses to the client</a:t>
            </a:r>
            <a:endParaRPr lang="zh-TW" altLang="en-US" dirty="0"/>
          </a:p>
        </p:txBody>
      </p:sp>
      <p:pic>
        <p:nvPicPr>
          <p:cNvPr id="2050" name="Picture 2" descr="https://docs.nestjs.com/assets/Controller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64" y="3229930"/>
            <a:ext cx="7428002" cy="321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576036" y="6261513"/>
            <a:ext cx="348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https://docs.nestjs.com/controllers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7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Provider, Service,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484407"/>
            <a:ext cx="10515600" cy="3692555"/>
          </a:xfrm>
        </p:spPr>
        <p:txBody>
          <a:bodyPr/>
          <a:lstStyle/>
          <a:p>
            <a:r>
              <a:rPr lang="en-US" altLang="zh-TW" dirty="0"/>
              <a:t>Providers are a fundamental concept in Nest. </a:t>
            </a:r>
            <a:endParaRPr lang="en-US" altLang="zh-TW" dirty="0" smtClean="0"/>
          </a:p>
          <a:p>
            <a:r>
              <a:rPr lang="en-US" altLang="zh-TW" dirty="0" smtClean="0"/>
              <a:t>Many </a:t>
            </a:r>
            <a:r>
              <a:rPr lang="en-US" altLang="zh-TW" dirty="0"/>
              <a:t>of the basic Nest </a:t>
            </a:r>
            <a:r>
              <a:rPr lang="en-US" altLang="zh-TW" dirty="0">
                <a:solidFill>
                  <a:srgbClr val="FF0000"/>
                </a:solidFill>
              </a:rPr>
              <a:t>classes</a:t>
            </a:r>
            <a:r>
              <a:rPr lang="en-US" altLang="zh-TW" dirty="0"/>
              <a:t> may be treated as a provider – </a:t>
            </a:r>
            <a:r>
              <a:rPr lang="en-US" altLang="zh-TW" dirty="0">
                <a:solidFill>
                  <a:srgbClr val="FF0000"/>
                </a:solidFill>
              </a:rPr>
              <a:t>services</a:t>
            </a:r>
            <a:r>
              <a:rPr lang="en-US" altLang="zh-TW" dirty="0"/>
              <a:t>, repositories, factories, helpers, and so on.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main idea of a provider is that it can </a:t>
            </a:r>
            <a:r>
              <a:rPr lang="en-US" altLang="zh-TW" dirty="0">
                <a:solidFill>
                  <a:srgbClr val="FF0000"/>
                </a:solidFill>
              </a:rPr>
              <a:t>inject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dependencies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r>
              <a:rPr lang="en-US" altLang="zh-TW" dirty="0" smtClean="0"/>
              <a:t>this </a:t>
            </a:r>
            <a:r>
              <a:rPr lang="en-US" altLang="zh-TW" dirty="0"/>
              <a:t>means </a:t>
            </a:r>
            <a:r>
              <a:rPr lang="en-US" altLang="zh-TW" dirty="0">
                <a:solidFill>
                  <a:srgbClr val="FF0000"/>
                </a:solidFill>
              </a:rPr>
              <a:t>objects</a:t>
            </a:r>
            <a:r>
              <a:rPr lang="en-US" altLang="zh-TW" dirty="0"/>
              <a:t> can create various relationships with each other, and the function of "wiring up" instances of objects can largely be delegated to the Nest runtime system. A provider is simply a class annotated with an </a:t>
            </a:r>
            <a:r>
              <a:rPr lang="en-US" altLang="zh-TW" dirty="0">
                <a:solidFill>
                  <a:srgbClr val="FF0000"/>
                </a:solidFill>
              </a:rPr>
              <a:t>@Injectable()</a:t>
            </a:r>
            <a:r>
              <a:rPr lang="en-US" altLang="zh-TW" dirty="0"/>
              <a:t> decorator.</a:t>
            </a:r>
            <a:endParaRPr lang="zh-TW" altLang="en-US" dirty="0"/>
          </a:p>
        </p:txBody>
      </p:sp>
      <p:pic>
        <p:nvPicPr>
          <p:cNvPr id="3074" name="Picture 2" descr="https://docs.nestjs.com/assets/Component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53" y="231418"/>
            <a:ext cx="4652514" cy="24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351482" y="6315338"/>
            <a:ext cx="3370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https://docs.nestjs.com/providers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95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資料庫串接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TypeORM</a:t>
            </a:r>
            <a:endParaRPr lang="en-US" altLang="zh-TW" dirty="0" smtClean="0"/>
          </a:p>
          <a:p>
            <a:r>
              <a:rPr lang="en-US" altLang="zh-TW" dirty="0" smtClean="0"/>
              <a:t>SQL: </a:t>
            </a:r>
            <a:r>
              <a:rPr lang="zh-TW" altLang="en-US" dirty="0" smtClean="0"/>
              <a:t>直接</a:t>
            </a:r>
            <a:r>
              <a:rPr lang="en-US" altLang="zh-TW" dirty="0" smtClean="0"/>
              <a:t>CRUD</a:t>
            </a:r>
          </a:p>
          <a:p>
            <a:r>
              <a:rPr lang="en-US" altLang="zh-TW" dirty="0" smtClean="0"/>
              <a:t>Lession2 </a:t>
            </a:r>
            <a:r>
              <a:rPr lang="zh-TW" altLang="en-US" smtClean="0"/>
              <a:t>的專案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57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hlinkClick r:id="rId2"/>
              </a:rPr>
              <a:t>https://blog.kevinyang.net/2019/05/04/nestjs-getting-start/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hlinkClick r:id="rId3"/>
              </a:rPr>
              <a:t>https://ithelp.ithome.com.tw/articles/10190659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hlinkClick r:id="rId4"/>
              </a:rPr>
              <a:t>https://docs.nestjs.com/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本講義以上網址內容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賅要講解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336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33372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Client/server</a:t>
            </a:r>
          </a:p>
          <a:p>
            <a:r>
              <a:rPr lang="zh-TW" altLang="en-US" dirty="0" smtClean="0"/>
              <a:t>雲端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92293" y="3337975"/>
            <a:ext cx="3260785" cy="1112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前端</a:t>
            </a:r>
            <a:endParaRPr lang="en-US" altLang="zh-TW" smtClean="0"/>
          </a:p>
          <a:p>
            <a:pPr algn="ctr"/>
            <a:r>
              <a:rPr lang="en-US" altLang="zh-TW" smtClean="0"/>
              <a:t>APP, WEB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578323" y="3261574"/>
            <a:ext cx="3260785" cy="1112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後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9661585" y="2197700"/>
            <a:ext cx="810883" cy="15559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DB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 rot="20378770">
            <a:off x="8154893" y="3532068"/>
            <a:ext cx="915120" cy="3623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-右雙向箭號 7"/>
          <p:cNvSpPr/>
          <p:nvPr/>
        </p:nvSpPr>
        <p:spPr>
          <a:xfrm>
            <a:off x="3641784" y="3713224"/>
            <a:ext cx="630448" cy="3623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769328" y="1084892"/>
            <a:ext cx="3260785" cy="1112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Application/EXE</a:t>
            </a:r>
            <a:endParaRPr lang="zh-TW" altLang="en-US" dirty="0"/>
          </a:p>
        </p:txBody>
      </p:sp>
      <p:sp>
        <p:nvSpPr>
          <p:cNvPr id="10" name="左-右雙向箭號 9"/>
          <p:cNvSpPr/>
          <p:nvPr/>
        </p:nvSpPr>
        <p:spPr>
          <a:xfrm rot="1150838">
            <a:off x="8241559" y="2377646"/>
            <a:ext cx="1017577" cy="3623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630248" y="334389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57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 </a:t>
            </a:r>
            <a:r>
              <a:rPr lang="zh-TW" altLang="en-US" dirty="0" smtClean="0"/>
              <a:t>基礎</a:t>
            </a:r>
            <a:r>
              <a:rPr lang="en-US" altLang="zh-TW" dirty="0" smtClean="0"/>
              <a:t>: Method, Status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實作</a:t>
            </a:r>
            <a:r>
              <a:rPr lang="en-US" altLang="zh-TW" dirty="0" smtClean="0"/>
              <a:t>: TS, </a:t>
            </a:r>
            <a:r>
              <a:rPr lang="zh-TW" altLang="en-US" dirty="0" smtClean="0"/>
              <a:t>寫入</a:t>
            </a:r>
            <a:r>
              <a:rPr lang="en-US" altLang="zh-TW" dirty="0" smtClean="0"/>
              <a:t>/ </a:t>
            </a:r>
            <a:r>
              <a:rPr lang="zh-TW" altLang="en-US" dirty="0" smtClean="0"/>
              <a:t>讀出</a:t>
            </a:r>
            <a:r>
              <a:rPr lang="en-US" altLang="zh-TW" dirty="0" smtClean="0"/>
              <a:t>/ </a:t>
            </a:r>
            <a:r>
              <a:rPr lang="zh-TW" altLang="en-US" dirty="0" smtClean="0"/>
              <a:t>更新 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47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概念</a:t>
            </a:r>
            <a:endParaRPr lang="en-US" altLang="zh-TW" dirty="0" smtClean="0"/>
          </a:p>
          <a:p>
            <a:r>
              <a:rPr lang="en-US" altLang="zh-TW" dirty="0" err="1" smtClean="0"/>
              <a:t>Nestjs</a:t>
            </a:r>
            <a:r>
              <a:rPr lang="en-US" altLang="zh-TW" dirty="0" smtClean="0"/>
              <a:t> 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437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sz="1200" dirty="0">
                <a:hlinkClick r:id="rId2"/>
              </a:rPr>
              <a:t>https://</a:t>
            </a:r>
            <a:r>
              <a:rPr lang="en-US" altLang="zh-TW" sz="1200" dirty="0" smtClean="0">
                <a:hlinkClick r:id="rId2"/>
              </a:rPr>
              <a:t>zhuanlan.zhihu.com/p/77373945</a:t>
            </a:r>
            <a:endParaRPr lang="en-US" altLang="zh-TW" sz="1200" dirty="0" smtClean="0"/>
          </a:p>
          <a:p>
            <a:r>
              <a:rPr lang="en-US" altLang="zh-TW" sz="1200" dirty="0">
                <a:hlinkClick r:id="rId3"/>
              </a:rPr>
              <a:t>https://data-sci.info/2015/10/24/%E5%B8%B8%E8%A6%8B%E7%9A%84http-method%E7%9A%84%E4%B8%8D%E5%90%8C%E6%80%A7%E8%B3%AA%E5%88%86%E6%9E%90%EF%BC%9Agetpost%E5%92%8C%E5%85%B6%E4%BB%964%E7%A8%AEmethod%E7%9A%84%E5%B7%AE%E5%88%A5</a:t>
            </a:r>
            <a:r>
              <a:rPr lang="en-US" altLang="zh-TW" sz="1200" dirty="0" smtClean="0">
                <a:hlinkClick r:id="rId3"/>
              </a:rPr>
              <a:t>/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Method </a:t>
            </a:r>
          </a:p>
          <a:p>
            <a:pPr lvl="1"/>
            <a:r>
              <a:rPr lang="en-US" altLang="zh-TW" dirty="0" smtClean="0"/>
              <a:t>Get, post, put, delete, head, option</a:t>
            </a:r>
          </a:p>
          <a:p>
            <a:r>
              <a:rPr lang="en-US" altLang="zh-TW" dirty="0" smtClean="0"/>
              <a:t>Status</a:t>
            </a:r>
          </a:p>
          <a:p>
            <a:pPr lvl="1"/>
            <a:r>
              <a:rPr lang="en-US" altLang="zh-TW" dirty="0" smtClean="0"/>
              <a:t>1xx, 2xx, 3xx, 4xx, 5xx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08785" y="455507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hlinkClick r:id="rId4"/>
              </a:rPr>
              <a:t>https://developer.mozilla.org/zh-TW/docs/Web/HTTP/Methods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666486" y="5444070"/>
            <a:ext cx="5895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5"/>
              </a:rPr>
              <a:t>https://developer.mozilla.org/zh-TW/docs/Web/HTTP/Status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08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4D4D4C"/>
                </a:solidFill>
                <a:latin typeface="Consolas" panose="020B0609020204030204" pitchFamily="49" charset="0"/>
              </a:rPr>
              <a:t>npm i -g @nestjs/cl</a:t>
            </a:r>
            <a:r>
              <a:rPr lang="zh-TW" altLang="zh-TW" dirty="0" smtClean="0">
                <a:solidFill>
                  <a:srgbClr val="4D4D4C"/>
                </a:solidFill>
                <a:latin typeface="Consolas" panose="020B0609020204030204" pitchFamily="49" charset="0"/>
              </a:rPr>
              <a:t>i</a:t>
            </a:r>
            <a:endParaRPr lang="en-US" altLang="zh-TW" dirty="0" smtClean="0">
              <a:solidFill>
                <a:srgbClr val="4D4D4C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smtClean="0"/>
              <a:t>nest new &lt;project-name</a:t>
            </a:r>
            <a:r>
              <a:rPr lang="zh-TW" altLang="zh-TW" sz="2000" dirty="0" smtClean="0"/>
              <a:t> </a:t>
            </a:r>
            <a:r>
              <a:rPr lang="en-US" altLang="zh-TW" sz="2000" dirty="0" smtClean="0"/>
              <a:t>&gt;</a:t>
            </a:r>
          </a:p>
          <a:p>
            <a:r>
              <a:rPr lang="en-US" altLang="zh-TW" sz="2000" dirty="0" smtClean="0">
                <a:latin typeface="Arial" panose="020B0604020202020204" pitchFamily="34" charset="0"/>
              </a:rPr>
              <a:t>nest g module xxx</a:t>
            </a:r>
          </a:p>
          <a:p>
            <a:r>
              <a:rPr lang="en-US" altLang="zh-TW" sz="2000" dirty="0" smtClean="0">
                <a:latin typeface="Arial" panose="020B0604020202020204" pitchFamily="34" charset="0"/>
              </a:rPr>
              <a:t>nest g control xxx</a:t>
            </a:r>
          </a:p>
          <a:p>
            <a:r>
              <a:rPr lang="en-US" altLang="zh-TW" sz="2000" dirty="0" smtClean="0">
                <a:latin typeface="Arial" panose="020B0604020202020204" pitchFamily="34" charset="0"/>
              </a:rPr>
              <a:t>nest g service xxx</a:t>
            </a:r>
            <a:endParaRPr lang="zh-TW" altLang="zh-TW" sz="5400" dirty="0">
              <a:latin typeface="Arial" panose="020B0604020202020204" pitchFamily="34" charset="0"/>
            </a:endParaRPr>
          </a:p>
          <a:p>
            <a:r>
              <a:rPr lang="zh-TW" altLang="en-US" dirty="0" smtClean="0"/>
              <a:t>執行</a:t>
            </a:r>
            <a:r>
              <a:rPr lang="en-US" altLang="zh-TW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npm</a:t>
            </a:r>
            <a:r>
              <a:rPr lang="en-US" altLang="zh-TW" dirty="0" smtClean="0"/>
              <a:t> install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npm</a:t>
            </a:r>
            <a:r>
              <a:rPr lang="en-US" altLang="zh-TW" dirty="0" smtClean="0"/>
              <a:t> start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26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Decorator </a:t>
            </a:r>
            <a:r>
              <a:rPr lang="zh-TW" altLang="en-US" dirty="0" smtClean="0"/>
              <a:t>裝飾詞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@Module, @Controller, @Injectable</a:t>
            </a:r>
          </a:p>
          <a:p>
            <a:r>
              <a:rPr lang="en-US" altLang="zh-TW" dirty="0" smtClean="0"/>
              <a:t>@Get, @Post, @Put, @Delete</a:t>
            </a:r>
          </a:p>
          <a:p>
            <a:r>
              <a:rPr lang="en-US" altLang="zh-TW" dirty="0" smtClean="0"/>
              <a:t>@Res, @</a:t>
            </a:r>
            <a:r>
              <a:rPr lang="en-US" altLang="zh-TW" dirty="0" err="1" smtClean="0"/>
              <a:t>Req</a:t>
            </a:r>
            <a:endParaRPr lang="en-US" altLang="zh-TW" dirty="0" smtClean="0"/>
          </a:p>
          <a:p>
            <a:r>
              <a:rPr lang="en-US" altLang="zh-TW" dirty="0" smtClean="0"/>
              <a:t>@</a:t>
            </a:r>
            <a:r>
              <a:rPr lang="en-US" altLang="zh-TW" dirty="0" err="1" smtClean="0"/>
              <a:t>Param</a:t>
            </a:r>
            <a:r>
              <a:rPr lang="en-US" altLang="zh-TW" dirty="0" smtClean="0"/>
              <a:t>, @Body, @</a:t>
            </a:r>
            <a:r>
              <a:rPr lang="en-US" altLang="zh-TW" dirty="0" smtClean="0"/>
              <a:t>Query</a:t>
            </a:r>
          </a:p>
          <a:p>
            <a:pPr lvl="1"/>
            <a:r>
              <a:rPr lang="en-US" altLang="zh-TW" dirty="0" err="1" smtClean="0"/>
              <a:t>Url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Param</a:t>
            </a:r>
            <a:r>
              <a:rPr lang="en-US" altLang="zh-TW" dirty="0" smtClean="0"/>
              <a:t>, Query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935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CRUD , HTTP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9" y="1755191"/>
            <a:ext cx="11139578" cy="39698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66784" y="6367097"/>
            <a:ext cx="581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https://www.restapitutorial.com/lessons/httpmethods.html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753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7307</TotalTime>
  <Words>376</Words>
  <Application>Microsoft Office PowerPoint</Application>
  <PresentationFormat>寬螢幕</PresentationFormat>
  <Paragraphs>81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Consolas</vt:lpstr>
      <vt:lpstr>Office 佈景主題</vt:lpstr>
      <vt:lpstr>Web API 後端開發</vt:lpstr>
      <vt:lpstr>參考</vt:lpstr>
      <vt:lpstr>架構</vt:lpstr>
      <vt:lpstr>學習目標</vt:lpstr>
      <vt:lpstr>大綱</vt:lpstr>
      <vt:lpstr>Http</vt:lpstr>
      <vt:lpstr>指令</vt:lpstr>
      <vt:lpstr>Decorator 裝飾詞</vt:lpstr>
      <vt:lpstr>CRUD , HTTP METHOD</vt:lpstr>
      <vt:lpstr>Nestjs 特點</vt:lpstr>
      <vt:lpstr>Nestjs Overview</vt:lpstr>
      <vt:lpstr>Module</vt:lpstr>
      <vt:lpstr>Controller</vt:lpstr>
      <vt:lpstr>Provider, Service, Component</vt:lpstr>
      <vt:lpstr>資料庫串接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後端開發</dc:title>
  <dc:creator>richardhwang</dc:creator>
  <cp:lastModifiedBy>richardhwang</cp:lastModifiedBy>
  <cp:revision>29</cp:revision>
  <dcterms:created xsi:type="dcterms:W3CDTF">2020-03-23T00:50:59Z</dcterms:created>
  <dcterms:modified xsi:type="dcterms:W3CDTF">2020-03-28T09:16:22Z</dcterms:modified>
</cp:coreProperties>
</file>