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Adding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External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-Services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Adding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External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-Services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to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16</cp:revision>
  <dcterms:created xsi:type="dcterms:W3CDTF">2021-11-17T11:43:33Z</dcterms:created>
  <dcterms:modified xsi:type="dcterms:W3CDTF">2021-11-19T10:44:43Z</dcterms:modified>
</cp:coreProperties>
</file>