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App Update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and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Rollback</a:t>
            </a:r>
            <a:endParaRPr lang="nl-NL" sz="4800" dirty="0">
              <a:solidFill>
                <a:srgbClr val="5B8099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Dealing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with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App Updates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and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removal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on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15</cp:revision>
  <dcterms:created xsi:type="dcterms:W3CDTF">2021-11-17T11:43:33Z</dcterms:created>
  <dcterms:modified xsi:type="dcterms:W3CDTF">2021-11-19T10:31:09Z</dcterms:modified>
</cp:coreProperties>
</file>