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Linking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App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Linking</a:t>
            </a:r>
            <a:r>
              <a:rPr lang="nl-NL" sz="280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Apps 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15</cp:revision>
  <dcterms:created xsi:type="dcterms:W3CDTF">2021-11-17T11:43:33Z</dcterms:created>
  <dcterms:modified xsi:type="dcterms:W3CDTF">2021-11-19T10:36:54Z</dcterms:modified>
</cp:coreProperties>
</file>