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8099"/>
    <a:srgbClr val="B8B8B8"/>
    <a:srgbClr val="64BFCA"/>
    <a:srgbClr val="566181"/>
    <a:srgbClr val="60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 showGuides="1">
      <p:cViewPr varScale="1">
        <p:scale>
          <a:sx n="150" d="100"/>
          <a:sy n="150" d="100"/>
        </p:scale>
        <p:origin x="217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5F8D5-7A7A-4D8A-940E-E4D306A22F78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6CA1B-7A65-4C5C-992C-1AAB82C40E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480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4F99A-220E-4F3F-A098-34E2E608A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5C6CA5A-81D2-4FF9-9011-7157E1460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A8DA1C-4267-4844-82A9-DF32772C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941B16-6D98-4120-8936-7E4E0B69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7D12248-C6E5-45E5-A6A0-55B73E7D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488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AC302-92BD-4458-82A7-D309D00B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7C3BF51-E7D4-46EB-ABE7-1CEB8DD7D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79E2BD-FED0-4B0A-BAB8-F42FF7CFE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6BE596-A217-430B-9F68-03B04952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5D27632-5C7C-4934-86FD-DC44D28F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219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1DFDED3-4456-4B21-B5F6-FA2521B90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9951374-55E8-4F01-8BA7-535BF7EED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2AFCDDB-3AAD-4778-AA79-98747A81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A1450C3-96E4-4300-8779-5ED5BC80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19BEA3-842D-4E06-9D16-91307322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032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8261BB-21C4-4BFF-A763-EEC21FE8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66B938-B241-4ABE-9DEA-D32077100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522B5F-8613-4F32-8249-4DE0B297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3DE8503-9000-4B9F-A93C-3270C5A3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ADC6D3-D741-4AA8-95F9-F8DF1A45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56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3F23C-2D0A-43EF-B54A-DABD18DA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A4E9CFA-C0E5-496A-AA37-B29988F88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3553E6-BD0D-4428-9426-9105DD63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C0175AE-BAF3-4A3B-83F5-8D86F897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33E782A-617A-49AE-B56D-3200FA97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031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D5A5B-41F0-4D28-8398-A228E3F49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40DE62-D55A-41C2-A6E9-2B1D57D4D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FD21376-662D-4915-9FBF-5D5F58D6A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CD240D5-8C8E-41A8-91E0-164C1423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4CE796C-D7C5-44EE-BE49-CD0A7B809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1CC0453-ECD3-4F2C-80F7-68817BB3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040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878F5-6E49-4246-B5BF-185876F2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5025775-C928-498C-96D3-625817E76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950EA5B-5025-4611-96CD-AC2347FEB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A6B21B2-C36A-4E53-913B-124F19517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636D500-AAAE-43A2-81FA-8FFC2D0C5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E9ADCFA-1819-4EB7-AA21-8CE18E7C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13FF152-26AA-46C9-8B9A-8F7C32D6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6388E29-A1ED-40DC-A464-EBE93E29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496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60982-DE3B-492C-8ED5-F975625C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31377D0-0DD1-4D04-8261-546F1C8F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3D77FFF-3A72-47D5-8323-5420E8B7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1ACC079-4B7B-417B-81FD-9559FCFD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781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E47F892-4632-49EE-81A2-E63B5568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F87A02D-59F8-4386-A181-41406497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8595DBA-E61A-463D-A85F-A2E27507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474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7154E-EC42-47F2-B07A-70F2A3CC5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701A29-35C3-4D06-96E7-6A86BD235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3D8888F-12A4-4FB8-8E60-7990DA092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FEDC72D-3467-4686-923A-7E026D67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F2FE6F2-2BBE-406F-AEDC-FFAA44DF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FBD4D69-DE5F-481E-A944-F68C4D9C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260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022DFF-61CA-47E3-9B65-B9EF6890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9E75652-CB10-41FD-8B24-726A8AB83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E87ADDA-D4AB-41A7-A4BE-1F0F45DCA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A9423D3-608C-4433-9C69-85F407F0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21C5A40-834E-4D4F-B945-02390C3B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9915234-1519-4B5B-8C0D-46EC293C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422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D9A4DFD-F0A6-4AB9-9BB5-BBDF60EB1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70B9573-A648-4AD1-9454-C1DC1B8C4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C6D61D2-1242-4B05-B637-1DE1D4191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E9CA04-EF01-4513-A527-31B213767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19964-8E86-4595-84C9-50FF3DBD7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23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54B0B502-981E-476C-991A-DA6898C61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738" y="1922119"/>
            <a:ext cx="8230313" cy="24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6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1EDB6E2-28C4-4658-9C80-FF2C835A7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8" y="171813"/>
            <a:ext cx="3792645" cy="112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99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1EDB6E2-28C4-4658-9C80-FF2C835A7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8" y="171813"/>
            <a:ext cx="3792645" cy="1126556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99C274AE-D2B9-47E4-BE66-4B9B970BD2FD}"/>
              </a:ext>
            </a:extLst>
          </p:cNvPr>
          <p:cNvSpPr txBox="1"/>
          <p:nvPr/>
        </p:nvSpPr>
        <p:spPr>
          <a:xfrm>
            <a:off x="0" y="276536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800" dirty="0">
                <a:solidFill>
                  <a:srgbClr val="5B8099"/>
                </a:solidFill>
                <a:latin typeface="IBM Plex Sans" panose="020B0503050203000203" pitchFamily="34" charset="0"/>
              </a:rPr>
              <a:t>Quick-Start: Setup </a:t>
            </a:r>
            <a:r>
              <a:rPr lang="nl-NL" sz="4800" dirty="0" err="1">
                <a:solidFill>
                  <a:srgbClr val="5B8099"/>
                </a:solidFill>
                <a:latin typeface="IBM Plex Sans" panose="020B0503050203000203" pitchFamily="34" charset="0"/>
              </a:rPr>
              <a:t>LetsEncrypt</a:t>
            </a:r>
            <a:endParaRPr lang="nl-NL" sz="4800" dirty="0">
              <a:solidFill>
                <a:srgbClr val="5B8099"/>
              </a:solidFill>
              <a:latin typeface="IBM Plex Sans" panose="020B0503050203000203" pitchFamily="34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8BCFBB4-DE71-4DCF-BDC2-8748ACDFDF27}"/>
              </a:ext>
            </a:extLst>
          </p:cNvPr>
          <p:cNvSpPr txBox="1"/>
          <p:nvPr/>
        </p:nvSpPr>
        <p:spPr>
          <a:xfrm>
            <a:off x="0" y="365799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Setting up </a:t>
            </a:r>
            <a:r>
              <a:rPr lang="nl-NL" sz="2800" dirty="0" err="1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LetsEncrypt</a:t>
            </a:r>
            <a:r>
              <a:rPr lang="nl-NL" sz="2800" dirty="0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 on </a:t>
            </a:r>
            <a:r>
              <a:rPr lang="nl-NL" sz="2800" dirty="0" err="1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TrueNAS</a:t>
            </a:r>
            <a:r>
              <a:rPr lang="nl-NL" sz="2800" dirty="0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 SCALE</a:t>
            </a: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5B83FCD7-945A-44B8-8428-95F2222947E5}"/>
              </a:ext>
            </a:extLst>
          </p:cNvPr>
          <p:cNvCxnSpPr>
            <a:cxnSpLocks/>
          </p:cNvCxnSpPr>
          <p:nvPr/>
        </p:nvCxnSpPr>
        <p:spPr>
          <a:xfrm>
            <a:off x="1717964" y="3596360"/>
            <a:ext cx="10474036" cy="0"/>
          </a:xfrm>
          <a:prstGeom prst="line">
            <a:avLst/>
          </a:prstGeom>
          <a:ln w="76200">
            <a:solidFill>
              <a:srgbClr val="5B8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95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10</Words>
  <Application>Microsoft Office PowerPoint</Application>
  <PresentationFormat>Breedbeeld</PresentationFormat>
  <Paragraphs>2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IBM Plex Sans</vt:lpstr>
      <vt:lpstr>Kantoorthema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Kjeld Schouten-Lebbing</dc:creator>
  <cp:lastModifiedBy>Kjeld Schouten-Lebbing</cp:lastModifiedBy>
  <cp:revision>15</cp:revision>
  <dcterms:created xsi:type="dcterms:W3CDTF">2021-11-17T11:43:33Z</dcterms:created>
  <dcterms:modified xsi:type="dcterms:W3CDTF">2021-11-19T10:37:35Z</dcterms:modified>
</cp:coreProperties>
</file>