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Installing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Traefik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Installing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Traefik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2021-11-19T10:39:36Z</dcterms:modified>
</cp:coreProperties>
</file>