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1000">
        <p14:reveal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Video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Title</a:t>
            </a:r>
            <a:endParaRPr lang="nl-NL" sz="4800" dirty="0">
              <a:solidFill>
                <a:srgbClr val="5B8099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Video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Subtitle</a:t>
            </a:r>
            <a:endParaRPr lang="nl-NL" sz="2800" dirty="0">
              <a:solidFill>
                <a:schemeClr val="bg1">
                  <a:lumMod val="50000"/>
                </a:schemeClr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12</cp:revision>
  <dcterms:created xsi:type="dcterms:W3CDTF">2021-11-17T11:43:33Z</dcterms:created>
  <dcterms:modified xsi:type="dcterms:W3CDTF">2021-11-19T00:34:20Z</dcterms:modified>
</cp:coreProperties>
</file>