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5B8099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D5CCF60-6169-4726-9963-247404A57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2332299" cy="233229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F5BA925-F6A3-4DA3-A5FB-EC1EA7265670}"/>
              </a:ext>
            </a:extLst>
          </p:cNvPr>
          <p:cNvSpPr txBox="1"/>
          <p:nvPr/>
        </p:nvSpPr>
        <p:spPr>
          <a:xfrm>
            <a:off x="4298987" y="2394848"/>
            <a:ext cx="5299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TrueCharts</a:t>
            </a:r>
            <a:endParaRPr lang="nl-NL" sz="8000" dirty="0">
              <a:solidFill>
                <a:srgbClr val="5B8099"/>
              </a:solidFill>
              <a:latin typeface="IBM Plex Sans" panose="020B0503050203000203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B65375B-06BB-4CC2-AA4C-3F86F9446537}"/>
              </a:ext>
            </a:extLst>
          </p:cNvPr>
          <p:cNvSpPr txBox="1"/>
          <p:nvPr/>
        </p:nvSpPr>
        <p:spPr>
          <a:xfrm>
            <a:off x="4468054" y="3578423"/>
            <a:ext cx="3728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srgbClr val="B8B8B8"/>
                </a:solidFill>
              </a:rPr>
              <a:t>Community </a:t>
            </a:r>
            <a:r>
              <a:rPr lang="nl-NL" sz="3200" dirty="0">
                <a:solidFill>
                  <a:srgbClr val="B8B8B8"/>
                </a:solidFill>
                <a:latin typeface="IBM Plex Sans" panose="020B0503050203000203" pitchFamily="34" charset="0"/>
              </a:rPr>
              <a:t>Apps</a:t>
            </a:r>
            <a:r>
              <a:rPr lang="nl-NL" sz="3200" dirty="0">
                <a:solidFill>
                  <a:srgbClr val="B8B8B8"/>
                </a:solidFill>
              </a:rPr>
              <a:t> </a:t>
            </a:r>
            <a:r>
              <a:rPr lang="nl-NL" sz="3200" dirty="0" err="1">
                <a:solidFill>
                  <a:srgbClr val="B8B8B8"/>
                </a:solidFill>
              </a:rPr>
              <a:t>for</a:t>
            </a:r>
            <a:endParaRPr lang="nl-NL" sz="3200" dirty="0">
              <a:solidFill>
                <a:srgbClr val="B8B8B8"/>
              </a:solidFill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51EA697-735C-442B-9EB5-5D6F9D622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8" b="-6087"/>
          <a:stretch/>
        </p:blipFill>
        <p:spPr>
          <a:xfrm>
            <a:off x="8074531" y="3663026"/>
            <a:ext cx="1518069" cy="4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8</cp:revision>
  <dcterms:created xsi:type="dcterms:W3CDTF">2021-11-17T11:43:33Z</dcterms:created>
  <dcterms:modified xsi:type="dcterms:W3CDTF">2021-11-17T12:41:55Z</dcterms:modified>
</cp:coreProperties>
</file>