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17-11-2021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Video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Title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Video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Subtitle</a:t>
            </a:r>
            <a:endParaRPr lang="nl-NL" sz="2800" dirty="0">
              <a:solidFill>
                <a:schemeClr val="bg1">
                  <a:lumMod val="50000"/>
                </a:schemeClr>
              </a:solidFill>
              <a:latin typeface="IBM Plex Sans" panose="020B0503050203000203" pitchFamily="34" charset="0"/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11</cp:revision>
  <dcterms:created xsi:type="dcterms:W3CDTF">2021-11-17T11:43:33Z</dcterms:created>
  <dcterms:modified xsi:type="dcterms:W3CDTF">2021-11-17T13:18:02Z</dcterms:modified>
</cp:coreProperties>
</file>