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2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1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26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7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7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F1B8-B2ED-432E-82B9-8F671E743C4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E6EB-45C8-41CF-A27E-1BC12EE57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 rot="967872">
            <a:off x="4417432" y="2241293"/>
            <a:ext cx="612000" cy="720000"/>
            <a:chOff x="6458013" y="548416"/>
            <a:chExt cx="612000" cy="720000"/>
          </a:xfrm>
        </p:grpSpPr>
        <p:sp>
          <p:nvSpPr>
            <p:cNvPr id="68" name="Hexagon 67"/>
            <p:cNvSpPr/>
            <p:nvPr/>
          </p:nvSpPr>
          <p:spPr>
            <a:xfrm rot="16200000">
              <a:off x="6422013" y="764416"/>
              <a:ext cx="540000" cy="4680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Straight Connector 72"/>
            <p:cNvCxnSpPr>
              <a:stCxn id="68" idx="2"/>
            </p:cNvCxnSpPr>
            <p:nvPr/>
          </p:nvCxnSpPr>
          <p:spPr>
            <a:xfrm>
              <a:off x="6926013" y="1151416"/>
              <a:ext cx="144000" cy="1094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692013" y="548416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rot="915361">
            <a:off x="4028360" y="1326051"/>
            <a:ext cx="1008000" cy="720000"/>
            <a:chOff x="4828276" y="657822"/>
            <a:chExt cx="1008000" cy="720000"/>
          </a:xfrm>
        </p:grpSpPr>
        <p:sp>
          <p:nvSpPr>
            <p:cNvPr id="60" name="Hexagon 59"/>
            <p:cNvSpPr/>
            <p:nvPr/>
          </p:nvSpPr>
          <p:spPr>
            <a:xfrm rot="16200000">
              <a:off x="5188276" y="873822"/>
              <a:ext cx="540000" cy="4680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gular Pentagon 60"/>
            <p:cNvSpPr/>
            <p:nvPr/>
          </p:nvSpPr>
          <p:spPr>
            <a:xfrm rot="16200000">
              <a:off x="4774276" y="909822"/>
              <a:ext cx="504000" cy="396000"/>
            </a:xfrm>
            <a:prstGeom prst="pent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/>
            <p:cNvCxnSpPr>
              <a:stCxn id="60" idx="0"/>
            </p:cNvCxnSpPr>
            <p:nvPr/>
          </p:nvCxnSpPr>
          <p:spPr>
            <a:xfrm flipV="1">
              <a:off x="5458276" y="657822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0" idx="2"/>
            </p:cNvCxnSpPr>
            <p:nvPr/>
          </p:nvCxnSpPr>
          <p:spPr>
            <a:xfrm flipH="1" flipV="1">
              <a:off x="5692276" y="1260822"/>
              <a:ext cx="144000" cy="1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gular Pentagon 3"/>
          <p:cNvSpPr/>
          <p:nvPr/>
        </p:nvSpPr>
        <p:spPr>
          <a:xfrm>
            <a:off x="3272780" y="1730255"/>
            <a:ext cx="720000" cy="72000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gular Pentagon 4"/>
          <p:cNvSpPr/>
          <p:nvPr/>
        </p:nvSpPr>
        <p:spPr>
          <a:xfrm>
            <a:off x="3495437" y="2601294"/>
            <a:ext cx="720000" cy="72000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158428" y="2450252"/>
            <a:ext cx="450000" cy="45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4" idx="5"/>
            <a:endCxn id="16" idx="1"/>
          </p:cNvCxnSpPr>
          <p:nvPr/>
        </p:nvCxnSpPr>
        <p:spPr>
          <a:xfrm flipV="1">
            <a:off x="3992779" y="1918553"/>
            <a:ext cx="103965" cy="86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59326" y="27575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59326" y="27575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</p:cNvCxnSpPr>
          <p:nvPr/>
        </p:nvCxnSpPr>
        <p:spPr>
          <a:xfrm flipV="1">
            <a:off x="4215436" y="2757516"/>
            <a:ext cx="143890" cy="118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 rot="10800000">
            <a:off x="8997213" y="398259"/>
            <a:ext cx="1709833" cy="1837203"/>
            <a:chOff x="4417542" y="1680034"/>
            <a:chExt cx="1709833" cy="1837203"/>
          </a:xfrm>
        </p:grpSpPr>
        <p:sp>
          <p:nvSpPr>
            <p:cNvPr id="30" name="Regular Pentagon 29"/>
            <p:cNvSpPr/>
            <p:nvPr/>
          </p:nvSpPr>
          <p:spPr>
            <a:xfrm>
              <a:off x="4531894" y="1926198"/>
              <a:ext cx="720000" cy="720000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gular Pentagon 30"/>
            <p:cNvSpPr/>
            <p:nvPr/>
          </p:nvSpPr>
          <p:spPr>
            <a:xfrm>
              <a:off x="4754551" y="2797237"/>
              <a:ext cx="720000" cy="720000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4417542" y="2646195"/>
              <a:ext cx="450000" cy="45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 rot="17163970">
              <a:off x="5425375" y="1518034"/>
              <a:ext cx="540000" cy="864000"/>
              <a:chOff x="6065538" y="2111797"/>
              <a:chExt cx="540000" cy="864000"/>
            </a:xfrm>
            <a:noFill/>
          </p:grpSpPr>
          <p:sp>
            <p:nvSpPr>
              <p:cNvPr id="34" name="Hexagon 33"/>
              <p:cNvSpPr/>
              <p:nvPr/>
            </p:nvSpPr>
            <p:spPr>
              <a:xfrm>
                <a:off x="6065538" y="2507797"/>
                <a:ext cx="540000" cy="468000"/>
              </a:xfrm>
              <a:prstGeom prst="hexagon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gular Pentagon 34"/>
              <p:cNvSpPr/>
              <p:nvPr/>
            </p:nvSpPr>
            <p:spPr>
              <a:xfrm>
                <a:off x="6083538" y="2111797"/>
                <a:ext cx="504000" cy="396000"/>
              </a:xfrm>
              <a:prstGeom prst="pentagon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" name="Hexagon 35"/>
            <p:cNvSpPr/>
            <p:nvPr/>
          </p:nvSpPr>
          <p:spPr>
            <a:xfrm rot="17163970">
              <a:off x="5615643" y="2637194"/>
              <a:ext cx="540000" cy="4680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/>
            <p:cNvCxnSpPr>
              <a:stCxn id="30" idx="5"/>
              <a:endCxn id="35" idx="1"/>
            </p:cNvCxnSpPr>
            <p:nvPr/>
          </p:nvCxnSpPr>
          <p:spPr>
            <a:xfrm flipV="1">
              <a:off x="5251893" y="2114496"/>
              <a:ext cx="103965" cy="867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4"/>
              <a:endCxn id="36" idx="4"/>
            </p:cNvCxnSpPr>
            <p:nvPr/>
          </p:nvCxnSpPr>
          <p:spPr>
            <a:xfrm>
              <a:off x="5618440" y="295345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4"/>
              <a:endCxn id="36" idx="4"/>
            </p:cNvCxnSpPr>
            <p:nvPr/>
          </p:nvCxnSpPr>
          <p:spPr>
            <a:xfrm>
              <a:off x="5618440" y="295345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6" idx="4"/>
            </p:cNvCxnSpPr>
            <p:nvPr/>
          </p:nvCxnSpPr>
          <p:spPr>
            <a:xfrm flipV="1">
              <a:off x="5474550" y="2953459"/>
              <a:ext cx="143890" cy="118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>
            <a:stCxn id="36" idx="1"/>
          </p:cNvCxnSpPr>
          <p:nvPr/>
        </p:nvCxnSpPr>
        <p:spPr>
          <a:xfrm flipH="1">
            <a:off x="8740924" y="1126567"/>
            <a:ext cx="230818" cy="7800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1"/>
          </p:cNvCxnSpPr>
          <p:nvPr/>
        </p:nvCxnSpPr>
        <p:spPr>
          <a:xfrm flipH="1">
            <a:off x="8740925" y="1992931"/>
            <a:ext cx="230818" cy="7800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 rot="17163970">
            <a:off x="1440060" y="358167"/>
            <a:ext cx="540000" cy="864000"/>
            <a:chOff x="6065538" y="2111797"/>
            <a:chExt cx="540000" cy="864000"/>
          </a:xfrm>
          <a:noFill/>
        </p:grpSpPr>
        <p:sp>
          <p:nvSpPr>
            <p:cNvPr id="78" name="Hexagon 77"/>
            <p:cNvSpPr/>
            <p:nvPr/>
          </p:nvSpPr>
          <p:spPr>
            <a:xfrm>
              <a:off x="6065538" y="2507797"/>
              <a:ext cx="540000" cy="468000"/>
            </a:xfrm>
            <a:prstGeom prst="hexag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gular Pentagon 78"/>
            <p:cNvSpPr/>
            <p:nvPr/>
          </p:nvSpPr>
          <p:spPr>
            <a:xfrm>
              <a:off x="6083538" y="2111797"/>
              <a:ext cx="504000" cy="396000"/>
            </a:xfrm>
            <a:prstGeom prst="pentag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3" name="Hexagon 82"/>
          <p:cNvSpPr/>
          <p:nvPr/>
        </p:nvSpPr>
        <p:spPr>
          <a:xfrm rot="17163970">
            <a:off x="1259270" y="1457001"/>
            <a:ext cx="540000" cy="468000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9" name="Group 88"/>
          <p:cNvGrpSpPr/>
          <p:nvPr/>
        </p:nvGrpSpPr>
        <p:grpSpPr>
          <a:xfrm>
            <a:off x="1286327" y="2408376"/>
            <a:ext cx="756000" cy="720000"/>
            <a:chOff x="5671158" y="286218"/>
            <a:chExt cx="756000" cy="720000"/>
          </a:xfrm>
        </p:grpSpPr>
        <p:sp>
          <p:nvSpPr>
            <p:cNvPr id="85" name="Hexagon 84"/>
            <p:cNvSpPr/>
            <p:nvPr/>
          </p:nvSpPr>
          <p:spPr>
            <a:xfrm rot="16200000">
              <a:off x="5779158" y="502218"/>
              <a:ext cx="540000" cy="468000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Straight Connector 85"/>
            <p:cNvCxnSpPr>
              <a:stCxn id="85" idx="2"/>
            </p:cNvCxnSpPr>
            <p:nvPr/>
          </p:nvCxnSpPr>
          <p:spPr>
            <a:xfrm>
              <a:off x="6283158" y="889218"/>
              <a:ext cx="144000" cy="1094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049158" y="286218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671158" y="466046"/>
              <a:ext cx="144000" cy="1094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 rot="10800000">
            <a:off x="5077802" y="913044"/>
            <a:ext cx="1877932" cy="1995243"/>
            <a:chOff x="5798145" y="1362336"/>
            <a:chExt cx="1877932" cy="1995243"/>
          </a:xfrm>
        </p:grpSpPr>
        <p:grpSp>
          <p:nvGrpSpPr>
            <p:cNvPr id="90" name="Group 89"/>
            <p:cNvGrpSpPr/>
            <p:nvPr/>
          </p:nvGrpSpPr>
          <p:grpSpPr>
            <a:xfrm rot="967872">
              <a:off x="7057149" y="2277578"/>
              <a:ext cx="612000" cy="720000"/>
              <a:chOff x="6458013" y="548416"/>
              <a:chExt cx="612000" cy="720000"/>
            </a:xfrm>
          </p:grpSpPr>
          <p:sp>
            <p:nvSpPr>
              <p:cNvPr id="91" name="Hexagon 90"/>
              <p:cNvSpPr/>
              <p:nvPr/>
            </p:nvSpPr>
            <p:spPr>
              <a:xfrm rot="16200000">
                <a:off x="6422013" y="764416"/>
                <a:ext cx="540000" cy="468000"/>
              </a:xfrm>
              <a:prstGeom prst="hexago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Connector 91"/>
              <p:cNvCxnSpPr>
                <a:stCxn id="91" idx="2"/>
              </p:cNvCxnSpPr>
              <p:nvPr/>
            </p:nvCxnSpPr>
            <p:spPr>
              <a:xfrm>
                <a:off x="6926013" y="1151416"/>
                <a:ext cx="144000" cy="1094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6692013" y="548416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rot="915361">
              <a:off x="6668077" y="1362336"/>
              <a:ext cx="1008000" cy="720000"/>
              <a:chOff x="4828276" y="657822"/>
              <a:chExt cx="1008000" cy="720000"/>
            </a:xfrm>
          </p:grpSpPr>
          <p:sp>
            <p:nvSpPr>
              <p:cNvPr id="95" name="Hexagon 94"/>
              <p:cNvSpPr/>
              <p:nvPr/>
            </p:nvSpPr>
            <p:spPr>
              <a:xfrm rot="16200000">
                <a:off x="5188276" y="873822"/>
                <a:ext cx="540000" cy="468000"/>
              </a:xfrm>
              <a:prstGeom prst="hexago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gular Pentagon 95"/>
              <p:cNvSpPr/>
              <p:nvPr/>
            </p:nvSpPr>
            <p:spPr>
              <a:xfrm rot="16200000">
                <a:off x="4774276" y="909822"/>
                <a:ext cx="504000" cy="396000"/>
              </a:xfrm>
              <a:prstGeom prst="pentago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7" name="Straight Connector 96"/>
              <p:cNvCxnSpPr>
                <a:stCxn id="95" idx="0"/>
              </p:cNvCxnSpPr>
              <p:nvPr/>
            </p:nvCxnSpPr>
            <p:spPr>
              <a:xfrm flipV="1">
                <a:off x="5458276" y="657822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endCxn id="95" idx="2"/>
              </p:cNvCxnSpPr>
              <p:nvPr/>
            </p:nvCxnSpPr>
            <p:spPr>
              <a:xfrm flipH="1" flipV="1">
                <a:off x="5692276" y="1260822"/>
                <a:ext cx="144000" cy="10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gular Pentagon 98"/>
            <p:cNvSpPr/>
            <p:nvPr/>
          </p:nvSpPr>
          <p:spPr>
            <a:xfrm>
              <a:off x="5912497" y="1766540"/>
              <a:ext cx="720000" cy="720000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gular Pentagon 99"/>
            <p:cNvSpPr/>
            <p:nvPr/>
          </p:nvSpPr>
          <p:spPr>
            <a:xfrm>
              <a:off x="6135154" y="2637579"/>
              <a:ext cx="720000" cy="720000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5798145" y="2486537"/>
              <a:ext cx="450000" cy="45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" name="Straight Connector 101"/>
            <p:cNvCxnSpPr>
              <a:stCxn id="99" idx="5"/>
            </p:cNvCxnSpPr>
            <p:nvPr/>
          </p:nvCxnSpPr>
          <p:spPr>
            <a:xfrm flipV="1">
              <a:off x="6632496" y="1954838"/>
              <a:ext cx="103965" cy="867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999043" y="27938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999043" y="27938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0" idx="5"/>
            </p:cNvCxnSpPr>
            <p:nvPr/>
          </p:nvCxnSpPr>
          <p:spPr>
            <a:xfrm flipV="1">
              <a:off x="6855153" y="2793801"/>
              <a:ext cx="143890" cy="118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84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exagon 67"/>
          <p:cNvSpPr/>
          <p:nvPr/>
        </p:nvSpPr>
        <p:spPr>
          <a:xfrm rot="17167872">
            <a:off x="5105789" y="3423708"/>
            <a:ext cx="540000" cy="468000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/>
          <p:cNvCxnSpPr>
            <a:stCxn id="68" idx="2"/>
          </p:cNvCxnSpPr>
          <p:nvPr/>
        </p:nvCxnSpPr>
        <p:spPr>
          <a:xfrm rot="967872">
            <a:off x="5540034" y="3887549"/>
            <a:ext cx="144000" cy="109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967872" flipV="1">
            <a:off x="5475811" y="3221882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/>
          <p:cNvSpPr/>
          <p:nvPr/>
        </p:nvSpPr>
        <p:spPr>
          <a:xfrm rot="17115361">
            <a:off x="5106766" y="2478530"/>
            <a:ext cx="540000" cy="468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gular Pentagon 60"/>
          <p:cNvSpPr/>
          <p:nvPr/>
        </p:nvSpPr>
        <p:spPr>
          <a:xfrm rot="17115361">
            <a:off x="4707990" y="2400857"/>
            <a:ext cx="504000" cy="39600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>
            <a:stCxn id="60" idx="0"/>
          </p:cNvCxnSpPr>
          <p:nvPr/>
        </p:nvCxnSpPr>
        <p:spPr>
          <a:xfrm rot="915361" flipV="1">
            <a:off x="5471494" y="2275217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0" idx="2"/>
          </p:cNvCxnSpPr>
          <p:nvPr/>
        </p:nvCxnSpPr>
        <p:spPr>
          <a:xfrm rot="915361" flipH="1" flipV="1">
            <a:off x="5545514" y="2938754"/>
            <a:ext cx="144000" cy="10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gular Pentagon 3"/>
          <p:cNvSpPr/>
          <p:nvPr/>
        </p:nvSpPr>
        <p:spPr>
          <a:xfrm>
            <a:off x="4019308" y="2636751"/>
            <a:ext cx="720000" cy="720000"/>
          </a:xfrm>
          <a:prstGeom prst="pentagon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gular Pentagon 4"/>
          <p:cNvSpPr/>
          <p:nvPr/>
        </p:nvSpPr>
        <p:spPr>
          <a:xfrm>
            <a:off x="4241965" y="3591257"/>
            <a:ext cx="720000" cy="720000"/>
          </a:xfrm>
          <a:prstGeom prst="pentagon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892720" y="3389790"/>
            <a:ext cx="468000" cy="46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4" idx="5"/>
            <a:endCxn id="61" idx="1"/>
          </p:cNvCxnSpPr>
          <p:nvPr/>
        </p:nvCxnSpPr>
        <p:spPr>
          <a:xfrm flipV="1">
            <a:off x="4739307" y="2829676"/>
            <a:ext cx="109279" cy="82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05854" y="3765624"/>
            <a:ext cx="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5854" y="3765624"/>
            <a:ext cx="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  <a:endCxn id="68" idx="3"/>
          </p:cNvCxnSpPr>
          <p:nvPr/>
        </p:nvCxnSpPr>
        <p:spPr>
          <a:xfrm>
            <a:off x="4961964" y="3866272"/>
            <a:ext cx="338809" cy="50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668862" y="3854361"/>
            <a:ext cx="315738" cy="1604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Hexagon 61"/>
          <p:cNvSpPr/>
          <p:nvPr/>
        </p:nvSpPr>
        <p:spPr>
          <a:xfrm rot="6367872">
            <a:off x="5839627" y="2248601"/>
            <a:ext cx="540000" cy="468000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/>
          <p:cNvCxnSpPr>
            <a:stCxn id="62" idx="2"/>
          </p:cNvCxnSpPr>
          <p:nvPr/>
        </p:nvCxnSpPr>
        <p:spPr>
          <a:xfrm rot="11767872">
            <a:off x="5801382" y="2143354"/>
            <a:ext cx="144000" cy="109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1767872" flipV="1">
            <a:off x="6009605" y="2738427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exagon 68"/>
          <p:cNvSpPr/>
          <p:nvPr/>
        </p:nvSpPr>
        <p:spPr>
          <a:xfrm rot="6315361">
            <a:off x="5838650" y="3193779"/>
            <a:ext cx="540000" cy="468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gular Pentagon 69"/>
          <p:cNvSpPr/>
          <p:nvPr/>
        </p:nvSpPr>
        <p:spPr>
          <a:xfrm rot="6315361">
            <a:off x="6273426" y="3343452"/>
            <a:ext cx="504000" cy="39600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Connector 70"/>
          <p:cNvCxnSpPr>
            <a:stCxn id="69" idx="0"/>
          </p:cNvCxnSpPr>
          <p:nvPr/>
        </p:nvCxnSpPr>
        <p:spPr>
          <a:xfrm rot="11715361" flipV="1">
            <a:off x="6013922" y="3685092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69" idx="2"/>
          </p:cNvCxnSpPr>
          <p:nvPr/>
        </p:nvCxnSpPr>
        <p:spPr>
          <a:xfrm rot="11715361" flipH="1" flipV="1">
            <a:off x="5795902" y="3093555"/>
            <a:ext cx="144000" cy="10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gular Pentagon 79"/>
          <p:cNvSpPr/>
          <p:nvPr/>
        </p:nvSpPr>
        <p:spPr>
          <a:xfrm rot="10800000">
            <a:off x="6746108" y="2783558"/>
            <a:ext cx="720000" cy="720000"/>
          </a:xfrm>
          <a:prstGeom prst="pentagon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gular Pentagon 80"/>
          <p:cNvSpPr/>
          <p:nvPr/>
        </p:nvSpPr>
        <p:spPr>
          <a:xfrm rot="10800000">
            <a:off x="6523451" y="1829052"/>
            <a:ext cx="720000" cy="720000"/>
          </a:xfrm>
          <a:prstGeom prst="pentagon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 rot="10800000">
            <a:off x="7124696" y="2282519"/>
            <a:ext cx="468000" cy="46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/>
          <p:cNvCxnSpPr>
            <a:stCxn id="80" idx="5"/>
            <a:endCxn id="70" idx="1"/>
          </p:cNvCxnSpPr>
          <p:nvPr/>
        </p:nvCxnSpPr>
        <p:spPr>
          <a:xfrm flipH="1">
            <a:off x="6636830" y="3228543"/>
            <a:ext cx="109279" cy="82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6379562" y="2374685"/>
            <a:ext cx="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>
            <a:off x="6379562" y="2374685"/>
            <a:ext cx="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1" idx="5"/>
            <a:endCxn id="62" idx="3"/>
          </p:cNvCxnSpPr>
          <p:nvPr/>
        </p:nvCxnSpPr>
        <p:spPr>
          <a:xfrm flipH="1" flipV="1">
            <a:off x="6184643" y="2223231"/>
            <a:ext cx="338809" cy="50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9" idx="1"/>
            <a:endCxn id="68" idx="1"/>
          </p:cNvCxnSpPr>
          <p:nvPr/>
        </p:nvCxnSpPr>
        <p:spPr>
          <a:xfrm flipH="1">
            <a:off x="5643085" y="3513814"/>
            <a:ext cx="199552" cy="619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00817" y="3082735"/>
            <a:ext cx="309007" cy="1458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5675592" y="2911295"/>
            <a:ext cx="309007" cy="1458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5500816" y="2122876"/>
            <a:ext cx="309007" cy="1458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62" idx="1"/>
            <a:endCxn id="60" idx="1"/>
          </p:cNvCxnSpPr>
          <p:nvPr/>
        </p:nvCxnSpPr>
        <p:spPr>
          <a:xfrm flipH="1">
            <a:off x="5642779" y="2564563"/>
            <a:ext cx="199552" cy="619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04886" y="2520137"/>
            <a:ext cx="3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 rot="10800000">
            <a:off x="5942152" y="3246232"/>
            <a:ext cx="3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5933801" y="2297022"/>
            <a:ext cx="3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>
            <a:off x="5208055" y="3467340"/>
            <a:ext cx="3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575713" y="2147186"/>
            <a:ext cx="4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5’</a:t>
            </a:r>
            <a:endParaRPr lang="en-GB" dirty="0"/>
          </a:p>
        </p:txBody>
      </p:sp>
      <p:sp>
        <p:nvSpPr>
          <p:cNvPr id="121" name="Oval 120"/>
          <p:cNvSpPr/>
          <p:nvPr/>
        </p:nvSpPr>
        <p:spPr>
          <a:xfrm>
            <a:off x="3652850" y="2453711"/>
            <a:ext cx="468000" cy="46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 rot="10800000">
            <a:off x="7359680" y="3225425"/>
            <a:ext cx="468000" cy="46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4115392" y="4311257"/>
            <a:ext cx="4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 rot="10800000">
            <a:off x="7592696" y="3623790"/>
            <a:ext cx="4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5’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 rot="10800000">
            <a:off x="6804394" y="1459719"/>
            <a:ext cx="4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r>
              <a:rPr lang="en-GB" dirty="0" smtClean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15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Hexagon 59"/>
          <p:cNvSpPr/>
          <p:nvPr/>
        </p:nvSpPr>
        <p:spPr>
          <a:xfrm rot="17115361">
            <a:off x="5326549" y="3437178"/>
            <a:ext cx="540000" cy="468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gular Pentagon 60"/>
          <p:cNvSpPr/>
          <p:nvPr/>
        </p:nvSpPr>
        <p:spPr>
          <a:xfrm rot="17115361">
            <a:off x="4927773" y="3359505"/>
            <a:ext cx="504000" cy="39600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>
            <a:stCxn id="60" idx="0"/>
          </p:cNvCxnSpPr>
          <p:nvPr/>
        </p:nvCxnSpPr>
        <p:spPr>
          <a:xfrm rot="915361" flipV="1">
            <a:off x="5691277" y="3233865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0" idx="2"/>
          </p:cNvCxnSpPr>
          <p:nvPr/>
        </p:nvCxnSpPr>
        <p:spPr>
          <a:xfrm rot="915361" flipH="1" flipV="1">
            <a:off x="5765297" y="3897402"/>
            <a:ext cx="144000" cy="10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gular Pentagon 3"/>
          <p:cNvSpPr/>
          <p:nvPr/>
        </p:nvSpPr>
        <p:spPr>
          <a:xfrm>
            <a:off x="4019308" y="2636751"/>
            <a:ext cx="720000" cy="720000"/>
          </a:xfrm>
          <a:prstGeom prst="pentagon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gular Pentagon 4"/>
          <p:cNvSpPr/>
          <p:nvPr/>
        </p:nvSpPr>
        <p:spPr>
          <a:xfrm>
            <a:off x="4241965" y="3591257"/>
            <a:ext cx="720000" cy="720000"/>
          </a:xfrm>
          <a:prstGeom prst="pentagon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892720" y="3389790"/>
            <a:ext cx="468000" cy="46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endCxn id="61" idx="1"/>
          </p:cNvCxnSpPr>
          <p:nvPr/>
        </p:nvCxnSpPr>
        <p:spPr>
          <a:xfrm flipV="1">
            <a:off x="4959090" y="3788324"/>
            <a:ext cx="109279" cy="82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Hexagon 61"/>
          <p:cNvSpPr/>
          <p:nvPr/>
        </p:nvSpPr>
        <p:spPr>
          <a:xfrm rot="6367872">
            <a:off x="6059410" y="3207249"/>
            <a:ext cx="540000" cy="468000"/>
          </a:xfrm>
          <a:prstGeom prst="hexagon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/>
          <p:cNvCxnSpPr>
            <a:stCxn id="62" idx="2"/>
          </p:cNvCxnSpPr>
          <p:nvPr/>
        </p:nvCxnSpPr>
        <p:spPr>
          <a:xfrm rot="11767872">
            <a:off x="6021165" y="3102002"/>
            <a:ext cx="144000" cy="109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1767872" flipV="1">
            <a:off x="6229388" y="3697075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gular Pentagon 79"/>
          <p:cNvSpPr/>
          <p:nvPr/>
        </p:nvSpPr>
        <p:spPr>
          <a:xfrm rot="10800000">
            <a:off x="6746108" y="2783558"/>
            <a:ext cx="720000" cy="720000"/>
          </a:xfrm>
          <a:prstGeom prst="pentagon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gular Pentagon 80"/>
          <p:cNvSpPr/>
          <p:nvPr/>
        </p:nvSpPr>
        <p:spPr>
          <a:xfrm rot="10800000">
            <a:off x="6523451" y="1829052"/>
            <a:ext cx="720000" cy="720000"/>
          </a:xfrm>
          <a:prstGeom prst="pentagon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 rot="10800000">
            <a:off x="7124696" y="2282519"/>
            <a:ext cx="468000" cy="46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/>
          <p:cNvCxnSpPr/>
          <p:nvPr/>
        </p:nvCxnSpPr>
        <p:spPr>
          <a:xfrm rot="10800000">
            <a:off x="6599345" y="3333333"/>
            <a:ext cx="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>
            <a:off x="6599345" y="3333333"/>
            <a:ext cx="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62" idx="3"/>
          </p:cNvCxnSpPr>
          <p:nvPr/>
        </p:nvCxnSpPr>
        <p:spPr>
          <a:xfrm flipH="1" flipV="1">
            <a:off x="6404426" y="3181879"/>
            <a:ext cx="338809" cy="50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5895375" y="3869943"/>
            <a:ext cx="309007" cy="1458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5720599" y="3081524"/>
            <a:ext cx="309007" cy="1458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62" idx="1"/>
            <a:endCxn id="60" idx="1"/>
          </p:cNvCxnSpPr>
          <p:nvPr/>
        </p:nvCxnSpPr>
        <p:spPr>
          <a:xfrm flipH="1">
            <a:off x="5862562" y="3523211"/>
            <a:ext cx="199552" cy="619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 rot="10800000">
            <a:off x="6404426" y="3626759"/>
            <a:ext cx="396570" cy="296978"/>
            <a:chOff x="4022680" y="2126076"/>
            <a:chExt cx="396570" cy="296978"/>
          </a:xfrm>
        </p:grpSpPr>
        <p:sp>
          <p:nvSpPr>
            <p:cNvPr id="116" name="Oval 115"/>
            <p:cNvSpPr/>
            <p:nvPr/>
          </p:nvSpPr>
          <p:spPr>
            <a:xfrm>
              <a:off x="4071145" y="2135054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22680" y="2126076"/>
              <a:ext cx="39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me</a:t>
              </a:r>
              <a:endParaRPr lang="en-GB" sz="12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424669" y="3478785"/>
            <a:ext cx="3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6153584" y="3255670"/>
            <a:ext cx="3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4670350" y="2125903"/>
            <a:ext cx="1849647" cy="932071"/>
            <a:chOff x="6380506" y="4368502"/>
            <a:chExt cx="1849647" cy="932071"/>
          </a:xfrm>
        </p:grpSpPr>
        <p:sp>
          <p:nvSpPr>
            <p:cNvPr id="68" name="Hexagon 67"/>
            <p:cNvSpPr/>
            <p:nvPr/>
          </p:nvSpPr>
          <p:spPr>
            <a:xfrm rot="17167872">
              <a:off x="6589833" y="4709475"/>
              <a:ext cx="540000" cy="468000"/>
            </a:xfrm>
            <a:prstGeom prst="hexagon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Straight Connector 72"/>
            <p:cNvCxnSpPr>
              <a:stCxn id="68" idx="2"/>
            </p:cNvCxnSpPr>
            <p:nvPr/>
          </p:nvCxnSpPr>
          <p:spPr>
            <a:xfrm rot="967872">
              <a:off x="7024078" y="5173316"/>
              <a:ext cx="144000" cy="109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967872" flipV="1">
              <a:off x="6959855" y="4507649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89898" y="5051391"/>
              <a:ext cx="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89898" y="5051391"/>
              <a:ext cx="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68" idx="3"/>
            </p:cNvCxnSpPr>
            <p:nvPr/>
          </p:nvCxnSpPr>
          <p:spPr>
            <a:xfrm>
              <a:off x="6446008" y="5152039"/>
              <a:ext cx="338809" cy="508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152906" y="5140128"/>
              <a:ext cx="315738" cy="1604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Hexagon 68"/>
            <p:cNvSpPr/>
            <p:nvPr/>
          </p:nvSpPr>
          <p:spPr>
            <a:xfrm rot="6315361">
              <a:off x="7322694" y="4479546"/>
              <a:ext cx="540000" cy="46800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gular Pentagon 69"/>
            <p:cNvSpPr/>
            <p:nvPr/>
          </p:nvSpPr>
          <p:spPr>
            <a:xfrm rot="6315361">
              <a:off x="7757470" y="4629219"/>
              <a:ext cx="504000" cy="39600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/>
            <p:cNvCxnSpPr>
              <a:stCxn id="69" idx="0"/>
            </p:cNvCxnSpPr>
            <p:nvPr/>
          </p:nvCxnSpPr>
          <p:spPr>
            <a:xfrm rot="11715361" flipV="1">
              <a:off x="7497966" y="4970859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69" idx="2"/>
            </p:cNvCxnSpPr>
            <p:nvPr/>
          </p:nvCxnSpPr>
          <p:spPr>
            <a:xfrm rot="11715361" flipH="1" flipV="1">
              <a:off x="7279946" y="4379322"/>
              <a:ext cx="144000" cy="10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0" idx="1"/>
            </p:cNvCxnSpPr>
            <p:nvPr/>
          </p:nvCxnSpPr>
          <p:spPr>
            <a:xfrm flipH="1">
              <a:off x="8120874" y="4514310"/>
              <a:ext cx="109279" cy="82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9" idx="1"/>
              <a:endCxn id="68" idx="1"/>
            </p:cNvCxnSpPr>
            <p:nvPr/>
          </p:nvCxnSpPr>
          <p:spPr>
            <a:xfrm flipH="1">
              <a:off x="7127129" y="4799581"/>
              <a:ext cx="199552" cy="6193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6984861" y="4368502"/>
              <a:ext cx="309007" cy="14580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380506" y="4459198"/>
              <a:ext cx="396570" cy="296978"/>
              <a:chOff x="4022680" y="2126076"/>
              <a:chExt cx="396570" cy="29697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071145" y="213505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22680" y="2126076"/>
                <a:ext cx="396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me</a:t>
                </a:r>
                <a:endParaRPr lang="en-GB" sz="1200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 rot="10800000">
              <a:off x="7426196" y="4531999"/>
              <a:ext cx="34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</a:t>
              </a:r>
              <a:endParaRPr lang="en-GB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692099" y="4753107"/>
              <a:ext cx="34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GB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75713" y="2147186"/>
            <a:ext cx="4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5’</a:t>
            </a:r>
            <a:endParaRPr lang="en-GB" dirty="0"/>
          </a:p>
        </p:txBody>
      </p:sp>
      <p:sp>
        <p:nvSpPr>
          <p:cNvPr id="121" name="Oval 120"/>
          <p:cNvSpPr/>
          <p:nvPr/>
        </p:nvSpPr>
        <p:spPr>
          <a:xfrm>
            <a:off x="3652850" y="2453711"/>
            <a:ext cx="468000" cy="46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 rot="10800000">
            <a:off x="7359680" y="3225425"/>
            <a:ext cx="468000" cy="46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4115392" y="4311257"/>
            <a:ext cx="4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 rot="10800000">
            <a:off x="7592696" y="3623790"/>
            <a:ext cx="4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5’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 rot="10800000">
            <a:off x="6804394" y="1459719"/>
            <a:ext cx="4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r>
              <a:rPr lang="en-GB" dirty="0" smtClean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78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/>
          <p:nvPr/>
        </p:nvSpPr>
        <p:spPr>
          <a:xfrm>
            <a:off x="6372511" y="2722679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TextBox 205"/>
          <p:cNvSpPr txBox="1"/>
          <p:nvPr/>
        </p:nvSpPr>
        <p:spPr>
          <a:xfrm>
            <a:off x="6303062" y="2674043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sp>
        <p:nvSpPr>
          <p:cNvPr id="76" name="Oval 75"/>
          <p:cNvSpPr/>
          <p:nvPr/>
        </p:nvSpPr>
        <p:spPr>
          <a:xfrm>
            <a:off x="5594424" y="3802664"/>
            <a:ext cx="287383" cy="288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801292" y="2615454"/>
            <a:ext cx="287383" cy="28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236657" y="2928208"/>
            <a:ext cx="287383" cy="288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4360211" y="2928208"/>
            <a:ext cx="287383" cy="28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4360211" y="3428196"/>
            <a:ext cx="287383" cy="28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5236658" y="3471430"/>
            <a:ext cx="287383" cy="28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4007516" y="2615454"/>
            <a:ext cx="287383" cy="28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801291" y="3759430"/>
            <a:ext cx="287383" cy="288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4801291" y="2137417"/>
            <a:ext cx="287383" cy="288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stCxn id="85" idx="4"/>
            <a:endCxn id="88" idx="0"/>
          </p:cNvCxnSpPr>
          <p:nvPr/>
        </p:nvCxnSpPr>
        <p:spPr>
          <a:xfrm>
            <a:off x="4503903" y="3216208"/>
            <a:ext cx="0" cy="2119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224554" y="2398987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3753819" y="2428763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3802247" y="2845922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/>
          <p:cNvSpPr/>
          <p:nvPr/>
        </p:nvSpPr>
        <p:spPr>
          <a:xfrm>
            <a:off x="4157822" y="3663338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/>
          <p:cNvSpPr/>
          <p:nvPr/>
        </p:nvSpPr>
        <p:spPr>
          <a:xfrm>
            <a:off x="5031734" y="1938273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/>
          <p:cNvSpPr/>
          <p:nvPr/>
        </p:nvSpPr>
        <p:spPr>
          <a:xfrm>
            <a:off x="4563711" y="1937228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Straight Connector 138"/>
          <p:cNvCxnSpPr>
            <a:stCxn id="59" idx="5"/>
            <a:endCxn id="6" idx="1"/>
          </p:cNvCxnSpPr>
          <p:nvPr/>
        </p:nvCxnSpPr>
        <p:spPr>
          <a:xfrm>
            <a:off x="5046589" y="2861277"/>
            <a:ext cx="232154" cy="10910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91" idx="5"/>
            <a:endCxn id="76" idx="1"/>
          </p:cNvCxnSpPr>
          <p:nvPr/>
        </p:nvCxnSpPr>
        <p:spPr>
          <a:xfrm>
            <a:off x="5481955" y="3717253"/>
            <a:ext cx="154555" cy="1275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88" idx="5"/>
            <a:endCxn id="97" idx="1"/>
          </p:cNvCxnSpPr>
          <p:nvPr/>
        </p:nvCxnSpPr>
        <p:spPr>
          <a:xfrm>
            <a:off x="4605508" y="3674019"/>
            <a:ext cx="237869" cy="127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7" idx="7"/>
            <a:endCxn id="91" idx="3"/>
          </p:cNvCxnSpPr>
          <p:nvPr/>
        </p:nvCxnSpPr>
        <p:spPr>
          <a:xfrm flipV="1">
            <a:off x="5046588" y="3717253"/>
            <a:ext cx="232156" cy="8435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85" idx="7"/>
            <a:endCxn id="59" idx="3"/>
          </p:cNvCxnSpPr>
          <p:nvPr/>
        </p:nvCxnSpPr>
        <p:spPr>
          <a:xfrm flipV="1">
            <a:off x="4605508" y="2861277"/>
            <a:ext cx="237870" cy="10910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91" idx="0"/>
            <a:endCxn id="6" idx="4"/>
          </p:cNvCxnSpPr>
          <p:nvPr/>
        </p:nvCxnSpPr>
        <p:spPr>
          <a:xfrm flipH="1" flipV="1">
            <a:off x="5380349" y="3216208"/>
            <a:ext cx="1" cy="255222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59" idx="0"/>
            <a:endCxn id="100" idx="4"/>
          </p:cNvCxnSpPr>
          <p:nvPr/>
        </p:nvCxnSpPr>
        <p:spPr>
          <a:xfrm flipH="1" flipV="1">
            <a:off x="4944983" y="2425417"/>
            <a:ext cx="1" cy="190037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5" idx="1"/>
            <a:endCxn id="94" idx="5"/>
          </p:cNvCxnSpPr>
          <p:nvPr/>
        </p:nvCxnSpPr>
        <p:spPr>
          <a:xfrm flipH="1" flipV="1">
            <a:off x="4252813" y="2861277"/>
            <a:ext cx="149484" cy="10910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29109" y="3759430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735977" y="2572220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71342" y="2884974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294896" y="2884974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294896" y="3384962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71343" y="3428196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42201" y="2572220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35976" y="3716196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735976" y="2094183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155157" y="2355753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sp>
        <p:nvSpPr>
          <p:cNvPr id="157" name="TextBox 156"/>
          <p:cNvSpPr txBox="1"/>
          <p:nvPr/>
        </p:nvSpPr>
        <p:spPr>
          <a:xfrm>
            <a:off x="3684422" y="2385529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sp>
        <p:nvSpPr>
          <p:cNvPr id="158" name="TextBox 157"/>
          <p:cNvSpPr txBox="1"/>
          <p:nvPr/>
        </p:nvSpPr>
        <p:spPr>
          <a:xfrm>
            <a:off x="3732850" y="2802688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sp>
        <p:nvSpPr>
          <p:cNvPr id="159" name="TextBox 158"/>
          <p:cNvSpPr txBox="1"/>
          <p:nvPr/>
        </p:nvSpPr>
        <p:spPr>
          <a:xfrm>
            <a:off x="4088425" y="3620104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sp>
        <p:nvSpPr>
          <p:cNvPr id="160" name="TextBox 159"/>
          <p:cNvSpPr txBox="1"/>
          <p:nvPr/>
        </p:nvSpPr>
        <p:spPr>
          <a:xfrm>
            <a:off x="4962337" y="1895039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sp>
        <p:nvSpPr>
          <p:cNvPr id="161" name="TextBox 160"/>
          <p:cNvSpPr txBox="1"/>
          <p:nvPr/>
        </p:nvSpPr>
        <p:spPr>
          <a:xfrm>
            <a:off x="4494314" y="1893994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cxnSp>
        <p:nvCxnSpPr>
          <p:cNvPr id="172" name="Straight Connector 171"/>
          <p:cNvCxnSpPr/>
          <p:nvPr/>
        </p:nvCxnSpPr>
        <p:spPr>
          <a:xfrm flipH="1" flipV="1">
            <a:off x="4944981" y="4047430"/>
            <a:ext cx="1" cy="255222"/>
          </a:xfrm>
          <a:prstGeom prst="line">
            <a:avLst/>
          </a:prstGeom>
          <a:ln w="508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7844252" y="3802664"/>
            <a:ext cx="287383" cy="288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7051120" y="2615454"/>
            <a:ext cx="287383" cy="28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/>
          <p:nvPr/>
        </p:nvSpPr>
        <p:spPr>
          <a:xfrm>
            <a:off x="7486485" y="2928208"/>
            <a:ext cx="287383" cy="288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/>
          <p:nvPr/>
        </p:nvSpPr>
        <p:spPr>
          <a:xfrm>
            <a:off x="6610039" y="2928208"/>
            <a:ext cx="287383" cy="28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/>
          <p:cNvSpPr/>
          <p:nvPr/>
        </p:nvSpPr>
        <p:spPr>
          <a:xfrm>
            <a:off x="6610039" y="3428196"/>
            <a:ext cx="287383" cy="28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Oval 177"/>
          <p:cNvSpPr/>
          <p:nvPr/>
        </p:nvSpPr>
        <p:spPr>
          <a:xfrm>
            <a:off x="7486486" y="3471430"/>
            <a:ext cx="287383" cy="28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/>
          <p:cNvSpPr/>
          <p:nvPr/>
        </p:nvSpPr>
        <p:spPr>
          <a:xfrm>
            <a:off x="7051119" y="3759430"/>
            <a:ext cx="287383" cy="288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 180"/>
          <p:cNvSpPr/>
          <p:nvPr/>
        </p:nvSpPr>
        <p:spPr>
          <a:xfrm>
            <a:off x="7051119" y="2137417"/>
            <a:ext cx="287383" cy="288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2" name="Straight Connector 181"/>
          <p:cNvCxnSpPr>
            <a:stCxn id="176" idx="4"/>
            <a:endCxn id="177" idx="0"/>
          </p:cNvCxnSpPr>
          <p:nvPr/>
        </p:nvCxnSpPr>
        <p:spPr>
          <a:xfrm>
            <a:off x="6753731" y="3216208"/>
            <a:ext cx="0" cy="2119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407650" y="3663338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Oval 186"/>
          <p:cNvSpPr/>
          <p:nvPr/>
        </p:nvSpPr>
        <p:spPr>
          <a:xfrm>
            <a:off x="7281562" y="1938273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val 187"/>
          <p:cNvSpPr/>
          <p:nvPr/>
        </p:nvSpPr>
        <p:spPr>
          <a:xfrm>
            <a:off x="6813539" y="1937228"/>
            <a:ext cx="287383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9" name="Straight Connector 188"/>
          <p:cNvCxnSpPr>
            <a:stCxn id="174" idx="5"/>
            <a:endCxn id="175" idx="1"/>
          </p:cNvCxnSpPr>
          <p:nvPr/>
        </p:nvCxnSpPr>
        <p:spPr>
          <a:xfrm>
            <a:off x="7296417" y="2861277"/>
            <a:ext cx="232154" cy="10910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8" idx="5"/>
            <a:endCxn id="173" idx="1"/>
          </p:cNvCxnSpPr>
          <p:nvPr/>
        </p:nvCxnSpPr>
        <p:spPr>
          <a:xfrm>
            <a:off x="7731783" y="3717253"/>
            <a:ext cx="154555" cy="1275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77" idx="5"/>
            <a:endCxn id="180" idx="1"/>
          </p:cNvCxnSpPr>
          <p:nvPr/>
        </p:nvCxnSpPr>
        <p:spPr>
          <a:xfrm>
            <a:off x="6855336" y="3674019"/>
            <a:ext cx="237869" cy="127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0" idx="7"/>
            <a:endCxn id="178" idx="3"/>
          </p:cNvCxnSpPr>
          <p:nvPr/>
        </p:nvCxnSpPr>
        <p:spPr>
          <a:xfrm flipV="1">
            <a:off x="7296416" y="3717253"/>
            <a:ext cx="232156" cy="8435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76" idx="7"/>
            <a:endCxn id="174" idx="3"/>
          </p:cNvCxnSpPr>
          <p:nvPr/>
        </p:nvCxnSpPr>
        <p:spPr>
          <a:xfrm flipV="1">
            <a:off x="6855336" y="2861277"/>
            <a:ext cx="237870" cy="10910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78" idx="0"/>
            <a:endCxn id="175" idx="4"/>
          </p:cNvCxnSpPr>
          <p:nvPr/>
        </p:nvCxnSpPr>
        <p:spPr>
          <a:xfrm flipH="1" flipV="1">
            <a:off x="7630177" y="3216208"/>
            <a:ext cx="1" cy="255222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74" idx="0"/>
            <a:endCxn id="181" idx="4"/>
          </p:cNvCxnSpPr>
          <p:nvPr/>
        </p:nvCxnSpPr>
        <p:spPr>
          <a:xfrm flipH="1" flipV="1">
            <a:off x="7194811" y="2425417"/>
            <a:ext cx="1" cy="190037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7778937" y="3759430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985805" y="2572220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421170" y="2884974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544724" y="2884974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544724" y="3384962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421171" y="3428196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985804" y="3716196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985804" y="2094183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338253" y="3620104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sp>
        <p:nvSpPr>
          <p:cNvPr id="210" name="TextBox 209"/>
          <p:cNvSpPr txBox="1"/>
          <p:nvPr/>
        </p:nvSpPr>
        <p:spPr>
          <a:xfrm>
            <a:off x="7212165" y="1895039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sp>
        <p:nvSpPr>
          <p:cNvPr id="211" name="TextBox 210"/>
          <p:cNvSpPr txBox="1"/>
          <p:nvPr/>
        </p:nvSpPr>
        <p:spPr>
          <a:xfrm>
            <a:off x="6744142" y="1893994"/>
            <a:ext cx="418011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</a:t>
            </a:r>
            <a:endParaRPr lang="en-GB" dirty="0"/>
          </a:p>
        </p:txBody>
      </p:sp>
      <p:cxnSp>
        <p:nvCxnSpPr>
          <p:cNvPr id="212" name="Straight Connector 211"/>
          <p:cNvCxnSpPr/>
          <p:nvPr/>
        </p:nvCxnSpPr>
        <p:spPr>
          <a:xfrm flipH="1" flipV="1">
            <a:off x="7194809" y="4047430"/>
            <a:ext cx="1" cy="255222"/>
          </a:xfrm>
          <a:prstGeom prst="line">
            <a:avLst/>
          </a:prstGeom>
          <a:ln w="508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985804" y="314479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14" name="TextBox 213"/>
          <p:cNvSpPr txBox="1"/>
          <p:nvPr/>
        </p:nvSpPr>
        <p:spPr>
          <a:xfrm>
            <a:off x="4628657" y="3127496"/>
            <a:ext cx="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75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091" y="2206646"/>
            <a:ext cx="4535817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95581" y="1291194"/>
            <a:ext cx="4456040" cy="3220870"/>
            <a:chOff x="3575713" y="1459719"/>
            <a:chExt cx="4456040" cy="3220870"/>
          </a:xfrm>
        </p:grpSpPr>
        <p:sp>
          <p:nvSpPr>
            <p:cNvPr id="60" name="Hexagon 59"/>
            <p:cNvSpPr/>
            <p:nvPr/>
          </p:nvSpPr>
          <p:spPr>
            <a:xfrm rot="17115361">
              <a:off x="5326549" y="3437178"/>
              <a:ext cx="540000" cy="46800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gular Pentagon 60"/>
            <p:cNvSpPr/>
            <p:nvPr/>
          </p:nvSpPr>
          <p:spPr>
            <a:xfrm rot="17115361">
              <a:off x="4927773" y="3359505"/>
              <a:ext cx="504000" cy="39600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/>
            <p:cNvCxnSpPr>
              <a:stCxn id="60" idx="0"/>
            </p:cNvCxnSpPr>
            <p:nvPr/>
          </p:nvCxnSpPr>
          <p:spPr>
            <a:xfrm rot="915361" flipV="1">
              <a:off x="5691277" y="3233865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0" idx="2"/>
            </p:cNvCxnSpPr>
            <p:nvPr/>
          </p:nvCxnSpPr>
          <p:spPr>
            <a:xfrm rot="915361" flipH="1" flipV="1">
              <a:off x="5765297" y="3897402"/>
              <a:ext cx="144000" cy="10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gular Pentagon 3"/>
            <p:cNvSpPr/>
            <p:nvPr/>
          </p:nvSpPr>
          <p:spPr>
            <a:xfrm>
              <a:off x="4019308" y="2636751"/>
              <a:ext cx="720000" cy="720000"/>
            </a:xfrm>
            <a:prstGeom prst="pentagon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gular Pentagon 4"/>
            <p:cNvSpPr/>
            <p:nvPr/>
          </p:nvSpPr>
          <p:spPr>
            <a:xfrm>
              <a:off x="4241965" y="3591257"/>
              <a:ext cx="720000" cy="720000"/>
            </a:xfrm>
            <a:prstGeom prst="pentagon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892720" y="3389790"/>
              <a:ext cx="468000" cy="46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>
              <a:endCxn id="61" idx="1"/>
            </p:cNvCxnSpPr>
            <p:nvPr/>
          </p:nvCxnSpPr>
          <p:spPr>
            <a:xfrm flipV="1">
              <a:off x="4959090" y="3788324"/>
              <a:ext cx="109279" cy="82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exagon 61"/>
            <p:cNvSpPr/>
            <p:nvPr/>
          </p:nvSpPr>
          <p:spPr>
            <a:xfrm rot="6367872">
              <a:off x="6059410" y="3207249"/>
              <a:ext cx="540000" cy="468000"/>
            </a:xfrm>
            <a:prstGeom prst="hexagon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/>
            <p:cNvCxnSpPr>
              <a:stCxn id="62" idx="2"/>
            </p:cNvCxnSpPr>
            <p:nvPr/>
          </p:nvCxnSpPr>
          <p:spPr>
            <a:xfrm rot="11767872">
              <a:off x="6021165" y="3102002"/>
              <a:ext cx="144000" cy="109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1767872" flipV="1">
              <a:off x="6229388" y="3697075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gular Pentagon 79"/>
            <p:cNvSpPr/>
            <p:nvPr/>
          </p:nvSpPr>
          <p:spPr>
            <a:xfrm rot="10800000">
              <a:off x="6746108" y="2783558"/>
              <a:ext cx="720000" cy="720000"/>
            </a:xfrm>
            <a:prstGeom prst="pentagon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gular Pentagon 80"/>
            <p:cNvSpPr/>
            <p:nvPr/>
          </p:nvSpPr>
          <p:spPr>
            <a:xfrm rot="10800000">
              <a:off x="6523451" y="1829052"/>
              <a:ext cx="720000" cy="720000"/>
            </a:xfrm>
            <a:prstGeom prst="pentagon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/>
            <p:nvPr/>
          </p:nvSpPr>
          <p:spPr>
            <a:xfrm rot="10800000">
              <a:off x="7124696" y="2282519"/>
              <a:ext cx="468000" cy="46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10800000">
              <a:off x="6599345" y="3333333"/>
              <a:ext cx="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>
              <a:off x="6599345" y="3333333"/>
              <a:ext cx="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62" idx="3"/>
            </p:cNvCxnSpPr>
            <p:nvPr/>
          </p:nvCxnSpPr>
          <p:spPr>
            <a:xfrm flipH="1" flipV="1">
              <a:off x="6404426" y="3181879"/>
              <a:ext cx="338809" cy="508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895375" y="3869943"/>
              <a:ext cx="309007" cy="14580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20599" y="3081524"/>
              <a:ext cx="309007" cy="14580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62" idx="1"/>
              <a:endCxn id="60" idx="1"/>
            </p:cNvCxnSpPr>
            <p:nvPr/>
          </p:nvCxnSpPr>
          <p:spPr>
            <a:xfrm flipH="1">
              <a:off x="5862562" y="3523211"/>
              <a:ext cx="199552" cy="6193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 rot="10800000">
              <a:off x="6404426" y="3626759"/>
              <a:ext cx="396570" cy="296978"/>
              <a:chOff x="4022680" y="2126076"/>
              <a:chExt cx="396570" cy="29697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4071145" y="213505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022680" y="2126076"/>
                <a:ext cx="396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me</a:t>
                </a:r>
                <a:endParaRPr lang="en-GB" sz="1200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24669" y="3478785"/>
              <a:ext cx="34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</a:t>
              </a:r>
              <a:endParaRPr lang="en-GB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0800000">
              <a:off x="6153584" y="3255670"/>
              <a:ext cx="34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GB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670350" y="2125903"/>
              <a:ext cx="1849647" cy="932071"/>
              <a:chOff x="6380506" y="4368502"/>
              <a:chExt cx="1849647" cy="932071"/>
            </a:xfrm>
          </p:grpSpPr>
          <p:sp>
            <p:nvSpPr>
              <p:cNvPr id="68" name="Hexagon 67"/>
              <p:cNvSpPr/>
              <p:nvPr/>
            </p:nvSpPr>
            <p:spPr>
              <a:xfrm rot="17167872">
                <a:off x="6589833" y="4709475"/>
                <a:ext cx="540000" cy="468000"/>
              </a:xfrm>
              <a:prstGeom prst="hexagon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Straight Connector 72"/>
              <p:cNvCxnSpPr>
                <a:stCxn id="68" idx="2"/>
              </p:cNvCxnSpPr>
              <p:nvPr/>
            </p:nvCxnSpPr>
            <p:spPr>
              <a:xfrm rot="967872">
                <a:off x="7024078" y="5173316"/>
                <a:ext cx="144000" cy="1094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967872" flipV="1">
                <a:off x="6959855" y="4507649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589898" y="5051391"/>
                <a:ext cx="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89898" y="5051391"/>
                <a:ext cx="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68" idx="3"/>
              </p:cNvCxnSpPr>
              <p:nvPr/>
            </p:nvCxnSpPr>
            <p:spPr>
              <a:xfrm>
                <a:off x="6446008" y="5152039"/>
                <a:ext cx="338809" cy="508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52906" y="5140128"/>
                <a:ext cx="315738" cy="160445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Hexagon 68"/>
              <p:cNvSpPr/>
              <p:nvPr/>
            </p:nvSpPr>
            <p:spPr>
              <a:xfrm rot="6315361">
                <a:off x="7322694" y="4479546"/>
                <a:ext cx="540000" cy="46800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gular Pentagon 69"/>
              <p:cNvSpPr/>
              <p:nvPr/>
            </p:nvSpPr>
            <p:spPr>
              <a:xfrm rot="6315361">
                <a:off x="7757470" y="4629219"/>
                <a:ext cx="504000" cy="396000"/>
              </a:xfrm>
              <a:prstGeom prst="pentagon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" name="Straight Connector 70"/>
              <p:cNvCxnSpPr>
                <a:stCxn id="69" idx="0"/>
              </p:cNvCxnSpPr>
              <p:nvPr/>
            </p:nvCxnSpPr>
            <p:spPr>
              <a:xfrm rot="11715361" flipV="1">
                <a:off x="7497966" y="4970859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endCxn id="69" idx="2"/>
              </p:cNvCxnSpPr>
              <p:nvPr/>
            </p:nvCxnSpPr>
            <p:spPr>
              <a:xfrm rot="11715361" flipH="1" flipV="1">
                <a:off x="7279946" y="4379322"/>
                <a:ext cx="144000" cy="10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70" idx="1"/>
              </p:cNvCxnSpPr>
              <p:nvPr/>
            </p:nvCxnSpPr>
            <p:spPr>
              <a:xfrm flipH="1">
                <a:off x="8120874" y="4514310"/>
                <a:ext cx="109279" cy="820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69" idx="1"/>
                <a:endCxn id="68" idx="1"/>
              </p:cNvCxnSpPr>
              <p:nvPr/>
            </p:nvCxnSpPr>
            <p:spPr>
              <a:xfrm flipH="1">
                <a:off x="7127129" y="4799581"/>
                <a:ext cx="199552" cy="6193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984861" y="4368502"/>
                <a:ext cx="309007" cy="14580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/>
              <p:cNvGrpSpPr/>
              <p:nvPr/>
            </p:nvGrpSpPr>
            <p:grpSpPr>
              <a:xfrm>
                <a:off x="6380506" y="4459198"/>
                <a:ext cx="396570" cy="296978"/>
                <a:chOff x="4022680" y="2126076"/>
                <a:chExt cx="396570" cy="296978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4071145" y="2135054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022680" y="2126076"/>
                  <a:ext cx="396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 smtClean="0"/>
                    <a:t>me</a:t>
                  </a:r>
                  <a:endParaRPr lang="en-GB" sz="1200" dirty="0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 rot="10800000">
                <a:off x="7426196" y="4531999"/>
                <a:ext cx="341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G</a:t>
                </a:r>
                <a:endParaRPr lang="en-GB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692099" y="4753107"/>
                <a:ext cx="341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</a:t>
                </a:r>
                <a:endParaRPr lang="en-GB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575713" y="2147186"/>
              <a:ext cx="4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5’</a:t>
              </a:r>
              <a:endParaRPr lang="en-GB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3652850" y="2453711"/>
              <a:ext cx="468000" cy="46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/>
            <p:cNvSpPr/>
            <p:nvPr/>
          </p:nvSpPr>
          <p:spPr>
            <a:xfrm rot="10800000">
              <a:off x="7359680" y="3225425"/>
              <a:ext cx="468000" cy="46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115392" y="4311257"/>
              <a:ext cx="4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  <a:r>
                <a:rPr lang="en-GB" dirty="0" smtClean="0"/>
                <a:t>’</a:t>
              </a:r>
              <a:endParaRPr lang="en-GB" dirty="0"/>
            </a:p>
          </p:txBody>
        </p:sp>
        <p:sp>
          <p:nvSpPr>
            <p:cNvPr id="124" name="TextBox 123"/>
            <p:cNvSpPr txBox="1"/>
            <p:nvPr/>
          </p:nvSpPr>
          <p:spPr>
            <a:xfrm rot="10800000">
              <a:off x="7592696" y="3623790"/>
              <a:ext cx="4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5’</a:t>
              </a:r>
              <a:endParaRPr lang="en-GB" dirty="0"/>
            </a:p>
          </p:txBody>
        </p:sp>
        <p:sp>
          <p:nvSpPr>
            <p:cNvPr id="125" name="TextBox 124"/>
            <p:cNvSpPr txBox="1"/>
            <p:nvPr/>
          </p:nvSpPr>
          <p:spPr>
            <a:xfrm rot="10800000">
              <a:off x="6804394" y="1459719"/>
              <a:ext cx="4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  <a:r>
                <a:rPr lang="en-GB" dirty="0" smtClean="0"/>
                <a:t>’</a:t>
              </a:r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93973" y="1291194"/>
            <a:ext cx="5120640" cy="3336771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4591162" y="1544905"/>
            <a:ext cx="4456040" cy="3220870"/>
            <a:chOff x="8044506" y="1819719"/>
            <a:chExt cx="4456040" cy="3220870"/>
          </a:xfrm>
        </p:grpSpPr>
        <p:sp>
          <p:nvSpPr>
            <p:cNvPr id="53" name="Hexagon 52"/>
            <p:cNvSpPr/>
            <p:nvPr/>
          </p:nvSpPr>
          <p:spPr>
            <a:xfrm rot="17167872">
              <a:off x="9574582" y="3783708"/>
              <a:ext cx="540000" cy="468000"/>
            </a:xfrm>
            <a:prstGeom prst="hexagon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Connector 53"/>
            <p:cNvCxnSpPr>
              <a:stCxn id="53" idx="2"/>
            </p:cNvCxnSpPr>
            <p:nvPr/>
          </p:nvCxnSpPr>
          <p:spPr>
            <a:xfrm rot="967872">
              <a:off x="10008827" y="4247549"/>
              <a:ext cx="144000" cy="109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967872" flipV="1">
              <a:off x="9944604" y="3581882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Hexagon 55"/>
            <p:cNvSpPr/>
            <p:nvPr/>
          </p:nvSpPr>
          <p:spPr>
            <a:xfrm rot="17115361">
              <a:off x="9575559" y="2838530"/>
              <a:ext cx="540000" cy="46800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gular Pentagon 56"/>
            <p:cNvSpPr/>
            <p:nvPr/>
          </p:nvSpPr>
          <p:spPr>
            <a:xfrm rot="17115361">
              <a:off x="9176783" y="2760857"/>
              <a:ext cx="504000" cy="39600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Connector 57"/>
            <p:cNvCxnSpPr>
              <a:stCxn id="56" idx="0"/>
            </p:cNvCxnSpPr>
            <p:nvPr/>
          </p:nvCxnSpPr>
          <p:spPr>
            <a:xfrm rot="915361" flipV="1">
              <a:off x="9940287" y="2635217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6" idx="2"/>
            </p:cNvCxnSpPr>
            <p:nvPr/>
          </p:nvCxnSpPr>
          <p:spPr>
            <a:xfrm rot="915361" flipH="1" flipV="1">
              <a:off x="10014307" y="3298754"/>
              <a:ext cx="144000" cy="10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gular Pentagon 66"/>
            <p:cNvSpPr/>
            <p:nvPr/>
          </p:nvSpPr>
          <p:spPr>
            <a:xfrm>
              <a:off x="8488101" y="2996751"/>
              <a:ext cx="720000" cy="720000"/>
            </a:xfrm>
            <a:prstGeom prst="pentagon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gular Pentagon 74"/>
            <p:cNvSpPr/>
            <p:nvPr/>
          </p:nvSpPr>
          <p:spPr>
            <a:xfrm>
              <a:off x="8710758" y="3951257"/>
              <a:ext cx="720000" cy="720000"/>
            </a:xfrm>
            <a:prstGeom prst="pentagon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8361513" y="3749790"/>
              <a:ext cx="468000" cy="46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Straight Connector 76"/>
            <p:cNvCxnSpPr>
              <a:stCxn id="67" idx="5"/>
              <a:endCxn id="57" idx="1"/>
            </p:cNvCxnSpPr>
            <p:nvPr/>
          </p:nvCxnSpPr>
          <p:spPr>
            <a:xfrm flipV="1">
              <a:off x="9208100" y="3189676"/>
              <a:ext cx="109279" cy="82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574647" y="4125624"/>
              <a:ext cx="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9574647" y="4125624"/>
              <a:ext cx="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5" idx="5"/>
              <a:endCxn id="53" idx="3"/>
            </p:cNvCxnSpPr>
            <p:nvPr/>
          </p:nvCxnSpPr>
          <p:spPr>
            <a:xfrm>
              <a:off x="9430757" y="4226272"/>
              <a:ext cx="338809" cy="508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0137655" y="4214361"/>
              <a:ext cx="315738" cy="1604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Hexagon 85"/>
            <p:cNvSpPr/>
            <p:nvPr/>
          </p:nvSpPr>
          <p:spPr>
            <a:xfrm rot="6367872">
              <a:off x="10308420" y="2608601"/>
              <a:ext cx="540000" cy="468000"/>
            </a:xfrm>
            <a:prstGeom prst="hexagon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>
              <a:stCxn id="86" idx="2"/>
            </p:cNvCxnSpPr>
            <p:nvPr/>
          </p:nvCxnSpPr>
          <p:spPr>
            <a:xfrm rot="11767872">
              <a:off x="10270175" y="2503354"/>
              <a:ext cx="144000" cy="109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1767872" flipV="1">
              <a:off x="10478398" y="3098427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Hexagon 88"/>
            <p:cNvSpPr/>
            <p:nvPr/>
          </p:nvSpPr>
          <p:spPr>
            <a:xfrm rot="6315361">
              <a:off x="10307443" y="3553779"/>
              <a:ext cx="540000" cy="46800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gular Pentagon 89"/>
            <p:cNvSpPr/>
            <p:nvPr/>
          </p:nvSpPr>
          <p:spPr>
            <a:xfrm rot="6315361">
              <a:off x="10742219" y="3703452"/>
              <a:ext cx="504000" cy="39600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/>
            <p:cNvCxnSpPr>
              <a:stCxn id="89" idx="0"/>
            </p:cNvCxnSpPr>
            <p:nvPr/>
          </p:nvCxnSpPr>
          <p:spPr>
            <a:xfrm rot="11715361" flipV="1">
              <a:off x="10482715" y="4045092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endCxn id="89" idx="2"/>
            </p:cNvCxnSpPr>
            <p:nvPr/>
          </p:nvCxnSpPr>
          <p:spPr>
            <a:xfrm rot="11715361" flipH="1" flipV="1">
              <a:off x="10264695" y="3453555"/>
              <a:ext cx="144000" cy="10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gular Pentagon 92"/>
            <p:cNvSpPr/>
            <p:nvPr/>
          </p:nvSpPr>
          <p:spPr>
            <a:xfrm rot="10800000">
              <a:off x="11214901" y="3143558"/>
              <a:ext cx="720000" cy="720000"/>
            </a:xfrm>
            <a:prstGeom prst="pentagon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gular Pentagon 93"/>
            <p:cNvSpPr/>
            <p:nvPr/>
          </p:nvSpPr>
          <p:spPr>
            <a:xfrm rot="10800000">
              <a:off x="10992244" y="2189052"/>
              <a:ext cx="720000" cy="720000"/>
            </a:xfrm>
            <a:prstGeom prst="pentagon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 rot="10800000">
              <a:off x="11593489" y="2642519"/>
              <a:ext cx="468000" cy="46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6" name="Straight Connector 95"/>
            <p:cNvCxnSpPr>
              <a:stCxn id="93" idx="5"/>
              <a:endCxn id="90" idx="1"/>
            </p:cNvCxnSpPr>
            <p:nvPr/>
          </p:nvCxnSpPr>
          <p:spPr>
            <a:xfrm flipH="1">
              <a:off x="11105623" y="3588543"/>
              <a:ext cx="109279" cy="82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10848355" y="2734685"/>
              <a:ext cx="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0800000">
              <a:off x="10848355" y="2734685"/>
              <a:ext cx="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4" idx="5"/>
              <a:endCxn id="86" idx="3"/>
            </p:cNvCxnSpPr>
            <p:nvPr/>
          </p:nvCxnSpPr>
          <p:spPr>
            <a:xfrm flipH="1" flipV="1">
              <a:off x="10653436" y="2583231"/>
              <a:ext cx="338809" cy="508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9" idx="1"/>
              <a:endCxn id="53" idx="1"/>
            </p:cNvCxnSpPr>
            <p:nvPr/>
          </p:nvCxnSpPr>
          <p:spPr>
            <a:xfrm flipH="1">
              <a:off x="10111878" y="3873814"/>
              <a:ext cx="199552" cy="6193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9969610" y="3442735"/>
              <a:ext cx="309007" cy="14580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10144385" y="3271295"/>
              <a:ext cx="309007" cy="14580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9969609" y="2482876"/>
              <a:ext cx="309007" cy="14580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86" idx="1"/>
              <a:endCxn id="56" idx="1"/>
            </p:cNvCxnSpPr>
            <p:nvPr/>
          </p:nvCxnSpPr>
          <p:spPr>
            <a:xfrm flipH="1">
              <a:off x="10111572" y="2924563"/>
              <a:ext cx="199552" cy="6193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9673679" y="2880137"/>
              <a:ext cx="34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</a:t>
              </a:r>
              <a:endParaRPr lang="en-GB" dirty="0"/>
            </a:p>
          </p:txBody>
        </p:sp>
        <p:sp>
          <p:nvSpPr>
            <p:cNvPr id="106" name="TextBox 105"/>
            <p:cNvSpPr txBox="1"/>
            <p:nvPr/>
          </p:nvSpPr>
          <p:spPr>
            <a:xfrm rot="10800000">
              <a:off x="10410945" y="3606232"/>
              <a:ext cx="34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</a:t>
              </a:r>
              <a:endParaRPr lang="en-GB" dirty="0"/>
            </a:p>
          </p:txBody>
        </p:sp>
        <p:sp>
          <p:nvSpPr>
            <p:cNvPr id="126" name="TextBox 125"/>
            <p:cNvSpPr txBox="1"/>
            <p:nvPr/>
          </p:nvSpPr>
          <p:spPr>
            <a:xfrm rot="10800000">
              <a:off x="10402594" y="2657022"/>
              <a:ext cx="34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676848" y="3827340"/>
              <a:ext cx="34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044506" y="2507186"/>
              <a:ext cx="4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5’</a:t>
              </a:r>
              <a:endParaRPr lang="en-GB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8121643" y="2813711"/>
              <a:ext cx="468000" cy="46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/>
            <p:cNvSpPr/>
            <p:nvPr/>
          </p:nvSpPr>
          <p:spPr>
            <a:xfrm rot="10800000">
              <a:off x="11828473" y="3585425"/>
              <a:ext cx="468000" cy="46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584185" y="4671257"/>
              <a:ext cx="4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  <a:r>
                <a:rPr lang="en-GB" dirty="0" smtClean="0"/>
                <a:t>’</a:t>
              </a:r>
              <a:endParaRPr lang="en-GB" dirty="0"/>
            </a:p>
          </p:txBody>
        </p:sp>
        <p:sp>
          <p:nvSpPr>
            <p:cNvPr id="132" name="TextBox 131"/>
            <p:cNvSpPr txBox="1"/>
            <p:nvPr/>
          </p:nvSpPr>
          <p:spPr>
            <a:xfrm rot="10800000">
              <a:off x="12061489" y="3983790"/>
              <a:ext cx="4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5’</a:t>
              </a:r>
              <a:endParaRPr lang="en-GB" dirty="0"/>
            </a:p>
          </p:txBody>
        </p:sp>
        <p:sp>
          <p:nvSpPr>
            <p:cNvPr id="133" name="TextBox 132"/>
            <p:cNvSpPr txBox="1"/>
            <p:nvPr/>
          </p:nvSpPr>
          <p:spPr>
            <a:xfrm rot="10800000">
              <a:off x="11273187" y="1819719"/>
              <a:ext cx="4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  <a:r>
                <a:rPr lang="en-GB" dirty="0" smtClean="0"/>
                <a:t>’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54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80" y="82176"/>
            <a:ext cx="4560203" cy="34140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59" y="88273"/>
            <a:ext cx="4560203" cy="34079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29" y="3496232"/>
            <a:ext cx="5121084" cy="36640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65943" y="2973012"/>
            <a:ext cx="263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5’-CpG(5me)-3’</a:t>
            </a:r>
            <a:endParaRPr lang="en-GB" sz="2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8842413" y="2973012"/>
            <a:ext cx="197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5’-GpC-3’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13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91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Acton</dc:creator>
  <cp:lastModifiedBy>Richard Acton</cp:lastModifiedBy>
  <cp:revision>15</cp:revision>
  <dcterms:created xsi:type="dcterms:W3CDTF">2017-02-20T10:43:30Z</dcterms:created>
  <dcterms:modified xsi:type="dcterms:W3CDTF">2017-02-22T18:32:43Z</dcterms:modified>
</cp:coreProperties>
</file>