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90" r:id="rId4"/>
    <p:sldId id="261" r:id="rId5"/>
    <p:sldId id="286" r:id="rId6"/>
    <p:sldId id="289" r:id="rId7"/>
    <p:sldId id="287" r:id="rId8"/>
    <p:sldId id="288" r:id="rId9"/>
    <p:sldId id="29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0942" y="537111"/>
            <a:ext cx="8410095" cy="2891889"/>
          </a:xfrm>
        </p:spPr>
        <p:txBody>
          <a:bodyPr/>
          <a:lstStyle/>
          <a:p>
            <a:r>
              <a:rPr lang="en-US" sz="1800" dirty="0"/>
              <a:t>Web Software Architecture</a:t>
            </a:r>
            <a:br>
              <a:rPr lang="en-US" sz="1800" dirty="0"/>
            </a:br>
            <a:r>
              <a:rPr lang="en-US" sz="1800" dirty="0"/>
              <a:t>CPEN 412:</a:t>
            </a:r>
            <a:br>
              <a:rPr lang="en-US" dirty="0"/>
            </a:br>
            <a:r>
              <a:rPr lang="en-US" dirty="0"/>
              <a:t> Multi-database connectivity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57272" y="4735067"/>
            <a:ext cx="7077456" cy="1585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Richard S. Nsiah-Agyeman Jnr</a:t>
            </a:r>
          </a:p>
          <a:p>
            <a:pPr marL="0" indent="0">
              <a:buNone/>
            </a:pPr>
            <a:r>
              <a:rPr lang="en-US" dirty="0"/>
              <a:t>10604655</a:t>
            </a:r>
          </a:p>
          <a:p>
            <a:pPr marL="0" indent="0">
              <a:buNone/>
            </a:pPr>
            <a:r>
              <a:rPr lang="en-US" dirty="0"/>
              <a:t>Date:19</a:t>
            </a:r>
            <a:r>
              <a:rPr lang="en-US" baseline="30000" dirty="0"/>
              <a:t>th</a:t>
            </a:r>
            <a:r>
              <a:rPr lang="en-US" dirty="0"/>
              <a:t> February, 2020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579" y="329665"/>
            <a:ext cx="7781544" cy="859055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9987" y="1706881"/>
            <a:ext cx="6803136" cy="417484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Objectives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 TPMs work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Examples of TPM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Architectural Diagram of a Typical TPM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Implementing a TPM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Conclusion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DFF1-BF62-4E74-88F1-3D5C43557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F9A06-C674-41B8-8ED3-51D9A05A0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 Transactional Processing Monitor (TPM) is a type of distributed information system that offers a transactional programming model to allow an application to access multiple web servers.</a:t>
            </a:r>
          </a:p>
          <a:p>
            <a:r>
              <a:rPr lang="en-US" sz="2800" dirty="0"/>
              <a:t> </a:t>
            </a:r>
            <a:r>
              <a:rPr lang="en-US" sz="2800" b="1" dirty="0"/>
              <a:t>TP Monitor</a:t>
            </a:r>
            <a:r>
              <a:rPr lang="en-US" sz="2800" dirty="0"/>
              <a:t> makes sure that groups of updates take place together or not at all.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23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2924" y="1567117"/>
            <a:ext cx="8056383" cy="3723765"/>
          </a:xfrm>
        </p:spPr>
        <p:txBody>
          <a:bodyPr>
            <a:normAutofit/>
          </a:bodyPr>
          <a:lstStyle/>
          <a:p>
            <a:r>
              <a:rPr lang="en-US" sz="3200" dirty="0"/>
              <a:t>Create a transaction processing monitor (TPM) for the NIA using a web application that accesses data from these four database servers.</a:t>
            </a:r>
          </a:p>
          <a:p>
            <a:r>
              <a:rPr lang="en-US" sz="3200" dirty="0"/>
              <a:t>Create a user-friendly interface to handle client requests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7A28B-65B4-4908-B480-BEB7C58A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TPMs work</a:t>
            </a:r>
            <a:endParaRPr lang="en-G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F92D2A-09A2-4845-B986-7E98010C8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1709530"/>
            <a:ext cx="10807700" cy="448013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Provide services such as: </a:t>
            </a:r>
          </a:p>
          <a:p>
            <a:r>
              <a:rPr lang="en-US" sz="3200" dirty="0"/>
              <a:t>Presentation facilities to simplify creating user interfaces </a:t>
            </a:r>
          </a:p>
          <a:p>
            <a:r>
              <a:rPr lang="en-US" sz="3200" dirty="0"/>
              <a:t>Persistent queuing of client requests and server responses </a:t>
            </a:r>
          </a:p>
          <a:p>
            <a:r>
              <a:rPr lang="en-US" sz="3200" dirty="0"/>
              <a:t>Routing of client messages to servers </a:t>
            </a:r>
          </a:p>
          <a:p>
            <a:r>
              <a:rPr lang="en-US" sz="3200" dirty="0"/>
              <a:t>Coordination of two-phase commit when transactions access multiple servers.</a:t>
            </a:r>
            <a:endParaRPr lang="en-GH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12682C-8366-483C-A031-883B77C9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026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7D374-DB12-4A2A-BB4C-C5A322067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980" y="683389"/>
            <a:ext cx="11214100" cy="535531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Examples of TPM</a:t>
            </a:r>
            <a:endParaRPr lang="en-G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317340-C86A-4C6A-9A2F-9C7F980C01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16200" y="2285102"/>
            <a:ext cx="10356022" cy="4572898"/>
          </a:xfrm>
        </p:spPr>
        <p:txBody>
          <a:bodyPr>
            <a:normAutofit/>
          </a:bodyPr>
          <a:lstStyle/>
          <a:p>
            <a:r>
              <a:rPr lang="en-US" sz="2800" dirty="0"/>
              <a:t>Microsoft Transaction server </a:t>
            </a:r>
          </a:p>
          <a:p>
            <a:r>
              <a:rPr lang="en-US" sz="2800" dirty="0"/>
              <a:t>CICS from IBM</a:t>
            </a:r>
          </a:p>
          <a:p>
            <a:r>
              <a:rPr lang="en-US" sz="2800" dirty="0"/>
              <a:t>Oracle TUXEDO</a:t>
            </a:r>
            <a:endParaRPr lang="en-GH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2ACC98-4DBD-42B2-95B3-3EF8BDE2B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3535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83AEE-B5D6-4ADE-853D-03FADDC90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Architectural Diagram</a:t>
            </a:r>
            <a:endParaRPr lang="en-GH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735ACA-E484-4DBB-A429-3FE5585F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7DD35B1-E3F6-40D1-8A5E-C4E9A0656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779146"/>
            <a:ext cx="7294773" cy="426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05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9F14-AC21-4FF1-80CC-03D29383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a TPM</a:t>
            </a:r>
            <a:endParaRPr lang="en-GH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233954-9DBD-4359-B877-06F1D7754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28698" y="1905000"/>
            <a:ext cx="10807700" cy="4639159"/>
          </a:xfrm>
        </p:spPr>
        <p:txBody>
          <a:bodyPr>
            <a:normAutofit/>
          </a:bodyPr>
          <a:lstStyle/>
          <a:p>
            <a:r>
              <a:rPr lang="en-US" sz="2800" dirty="0" err="1"/>
              <a:t>SqlAlchemy</a:t>
            </a:r>
            <a:r>
              <a:rPr lang="en-US" sz="2800" dirty="0"/>
              <a:t>, a python library, was used to implement the transaction processing monitor. What it basically does is to bind all the database servers and translate python requests to SQL queries. </a:t>
            </a:r>
          </a:p>
          <a:p>
            <a:endParaRPr lang="en-US" sz="2800" dirty="0"/>
          </a:p>
          <a:p>
            <a:r>
              <a:rPr lang="en-US" sz="2800" dirty="0" err="1"/>
              <a:t>SqlAlchemy</a:t>
            </a:r>
            <a:r>
              <a:rPr lang="en-US" sz="2800" dirty="0"/>
              <a:t> is only compatible with Flask framework (python lightweight framework)</a:t>
            </a:r>
            <a:endParaRPr lang="en-GH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59BEC-BFEA-4C95-8C4C-760A01EF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1506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F25A-9262-493F-A4F6-D8C7340C3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4169-C4C8-49F9-A420-C2613228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forms of middleware, Transaction Processing Monitors have proven to be quite resilient with handling client requests on a distributed information system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029721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</TotalTime>
  <Words>254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Web Software Architecture CPEN 412:  Multi-database connectivity</vt:lpstr>
      <vt:lpstr>Overview</vt:lpstr>
      <vt:lpstr>Introduction</vt:lpstr>
      <vt:lpstr>Objectives</vt:lpstr>
      <vt:lpstr>How TPMs work</vt:lpstr>
      <vt:lpstr>Examples of TPM</vt:lpstr>
      <vt:lpstr>Architectural Diagram</vt:lpstr>
      <vt:lpstr>Implementing a TPM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Software Architecture CPEN 412:  Multi-database connectivity</dc:title>
  <dc:creator>Richard Junior</dc:creator>
  <cp:lastModifiedBy>Richard Junior</cp:lastModifiedBy>
  <cp:revision>3</cp:revision>
  <dcterms:created xsi:type="dcterms:W3CDTF">2020-02-19T22:14:59Z</dcterms:created>
  <dcterms:modified xsi:type="dcterms:W3CDTF">2020-02-19T22:55:29Z</dcterms:modified>
</cp:coreProperties>
</file>