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7E5A-BB26-47EB-A96D-18BFE7D71565}" type="datetimeFigureOut">
              <a:rPr lang="en-US" smtClean="0"/>
              <a:t>20 Jan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4A36-24A2-48B7-ACD4-4678D772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347" y="721453"/>
            <a:ext cx="620060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Internet Foundation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Scan Websites, Report Stats and Issues – prep for rewrite</a:t>
            </a:r>
            <a:br>
              <a:rPr lang="en-US" smtClean="0"/>
            </a:br>
            <a:r>
              <a:rPr lang="en-US" smtClean="0"/>
              <a:t>     Global Open Formats – build table of formats and their status</a:t>
            </a:r>
            <a:br>
              <a:rPr lang="en-US" smtClean="0"/>
            </a:br>
            <a:r>
              <a:rPr lang="en-US" smtClean="0"/>
              <a:t>     Global Open Components – Contact, Messages, Share, </a:t>
            </a:r>
            <a:br>
              <a:rPr lang="en-US" smtClean="0"/>
            </a:br>
            <a:r>
              <a:rPr lang="en-US" smtClean="0"/>
              <a:t>     </a:t>
            </a:r>
            <a:r>
              <a:rPr lang="en-US" smtClean="0"/>
              <a:t>Global Open Discussions</a:t>
            </a:r>
          </a:p>
          <a:p>
            <a:r>
              <a:rPr lang="en-US" smtClean="0"/>
              <a:t> 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    Global Open Collaborative Worksites</a:t>
            </a:r>
            <a:br>
              <a:rPr lang="en-US" smtClean="0"/>
            </a:br>
            <a:r>
              <a:rPr lang="en-US" smtClean="0"/>
              <a:t>	Rewrite Twitter(X), YouTube, Wikipedia</a:t>
            </a:r>
            <a:br>
              <a:rPr lang="en-US" smtClean="0"/>
            </a:br>
            <a:r>
              <a:rPr lang="en-US" smtClean="0"/>
              <a:t>	Rewrite GitHub, HuggingFace</a:t>
            </a:r>
            <a:br>
              <a:rPr lang="en-US" smtClean="0"/>
            </a:br>
            <a:r>
              <a:rPr lang="en-US" smtClean="0"/>
              <a:t>	Rewrite Hosting Adminstration, Sales, Support</a:t>
            </a:r>
            <a:br>
              <a:rPr lang="en-US" smtClean="0"/>
            </a:br>
            <a:r>
              <a:rPr lang="en-US" smtClean="0"/>
              <a:t>	Rewrite Devices, Data, Archives, Projects, Tasks</a:t>
            </a:r>
            <a:br>
              <a:rPr lang="en-US" smtClean="0"/>
            </a:br>
            <a:r>
              <a:rPr lang="en-US" smtClean="0"/>
              <a:t>	Rewrite Records, Accounts, Audits, Permissions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SystemicIssues.Org - map groups, people, issues, data</a:t>
            </a:r>
          </a:p>
          <a:p>
            <a:pPr lvl="2"/>
            <a:r>
              <a:rPr lang="en-US" smtClean="0"/>
              <a:t>“global conflicts” </a:t>
            </a:r>
          </a:p>
          <a:p>
            <a:pPr lvl="2"/>
            <a:r>
              <a:rPr lang="en-US" smtClean="0"/>
              <a:t> “sensor networks”</a:t>
            </a:r>
          </a:p>
          <a:p>
            <a:pPr lvl="2"/>
            <a:r>
              <a:rPr lang="en-US" smtClean="0"/>
              <a:t>“gravitation”</a:t>
            </a:r>
          </a:p>
          <a:p>
            <a:pPr lvl="1"/>
            <a:r>
              <a:rPr lang="en-US"/>
              <a:t>	</a:t>
            </a:r>
            <a:r>
              <a:rPr lang="en-US" smtClean="0"/>
              <a:t>Rewrite UN.org, Rewrite GOV domain</a:t>
            </a:r>
            <a:br>
              <a:rPr lang="en-US" smtClean="0"/>
            </a:br>
            <a:r>
              <a:rPr lang="en-US" smtClean="0"/>
              <a:t>	Rewrite HTML, Javascript, CSS, Layout</a:t>
            </a:r>
            <a:br>
              <a:rPr lang="en-US" smtClean="0"/>
            </a:br>
            <a:r>
              <a:rPr lang="en-US" smtClean="0"/>
              <a:t>	Rewrite sharing and collaboration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Collins</dc:creator>
  <cp:lastModifiedBy>Richard Collins</cp:lastModifiedBy>
  <cp:revision>4</cp:revision>
  <dcterms:created xsi:type="dcterms:W3CDTF">2024-01-20T19:58:12Z</dcterms:created>
  <dcterms:modified xsi:type="dcterms:W3CDTF">2024-01-20T21:00:31Z</dcterms:modified>
</cp:coreProperties>
</file>