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013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86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515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72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67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0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235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143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166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2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4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5149-AF6B-4AE6-9DC6-80E198DC62A5}" type="datetimeFigureOut">
              <a:rPr lang="de-AT" smtClean="0"/>
              <a:t>16.02.2021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9691-0336-4A4C-8D96-3050FEFD92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547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/>
          <a:lstStyle/>
          <a:p>
            <a:r>
              <a:rPr lang="de-AT" dirty="0"/>
              <a:t>HTML5 | Basic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43100" y="2427756"/>
            <a:ext cx="9144000" cy="4430243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Exercise</a:t>
            </a:r>
            <a:r>
              <a:rPr lang="de-AT" b="1" dirty="0"/>
              <a:t> </a:t>
            </a:r>
            <a:r>
              <a:rPr lang="de-AT" b="1" dirty="0" smtClean="0"/>
              <a:t>1:</a:t>
            </a:r>
          </a:p>
          <a:p>
            <a:pPr marL="342900" indent="-342900" algn="l">
              <a:buFontTx/>
              <a:buChar char="-"/>
            </a:pPr>
            <a:r>
              <a:rPr lang="de-AT" dirty="0" err="1" smtClean="0"/>
              <a:t>using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elements</a:t>
            </a:r>
            <a:endParaRPr lang="de-AT" dirty="0" smtClean="0"/>
          </a:p>
          <a:p>
            <a:pPr algn="l"/>
            <a:endParaRPr lang="de-AT" dirty="0" smtClean="0"/>
          </a:p>
          <a:p>
            <a:pPr algn="l"/>
            <a:endParaRPr lang="de-AT" b="1" dirty="0" smtClean="0"/>
          </a:p>
          <a:p>
            <a:pPr algn="l"/>
            <a:endParaRPr lang="de-AT" b="1" dirty="0"/>
          </a:p>
          <a:p>
            <a:pPr algn="l"/>
            <a:r>
              <a:rPr lang="de-AT" b="1" dirty="0" err="1" smtClean="0"/>
              <a:t>Exercise</a:t>
            </a:r>
            <a:r>
              <a:rPr lang="de-AT" b="1" dirty="0" smtClean="0"/>
              <a:t> 2:</a:t>
            </a:r>
          </a:p>
          <a:p>
            <a:pPr marL="342900" indent="-342900" algn="l">
              <a:buFontTx/>
              <a:buChar char="-"/>
            </a:pPr>
            <a:r>
              <a:rPr lang="de-AT" dirty="0" smtClean="0"/>
              <a:t>Create an </a:t>
            </a:r>
            <a:r>
              <a:rPr lang="de-AT" dirty="0" err="1" smtClean="0"/>
              <a:t>error</a:t>
            </a:r>
            <a:r>
              <a:rPr lang="de-AT" dirty="0" smtClean="0"/>
              <a:t>, </a:t>
            </a:r>
            <a:r>
              <a:rPr lang="de-AT" dirty="0" err="1" smtClean="0"/>
              <a:t>use</a:t>
            </a:r>
            <a:r>
              <a:rPr lang="de-AT" dirty="0" smtClean="0"/>
              <a:t> W3C </a:t>
            </a:r>
            <a:r>
              <a:rPr lang="de-AT" dirty="0" err="1" smtClean="0"/>
              <a:t>validator</a:t>
            </a:r>
            <a:endParaRPr lang="de-AT" dirty="0" smtClean="0"/>
          </a:p>
          <a:p>
            <a:pPr marL="342900" indent="-342900" algn="l">
              <a:buFontTx/>
              <a:buChar char="-"/>
            </a:pPr>
            <a:endParaRPr lang="de-AT" dirty="0"/>
          </a:p>
          <a:p>
            <a:pPr algn="l"/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325435"/>
            <a:ext cx="1600199" cy="1600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35" y="1562100"/>
            <a:ext cx="2724530" cy="231489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13" y="4008258"/>
            <a:ext cx="375337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13257"/>
            <a:ext cx="5496692" cy="244826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/>
          <a:lstStyle/>
          <a:p>
            <a:r>
              <a:rPr lang="de-AT" dirty="0"/>
              <a:t>HTML5 | Basic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15954" y="1914990"/>
            <a:ext cx="9144000" cy="1056810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Exercise</a:t>
            </a:r>
            <a:r>
              <a:rPr lang="de-AT" b="1" dirty="0"/>
              <a:t> 3</a:t>
            </a:r>
            <a:r>
              <a:rPr lang="de-AT" b="1" dirty="0" smtClean="0"/>
              <a:t>:</a:t>
            </a:r>
          </a:p>
          <a:p>
            <a:pPr algn="l"/>
            <a:r>
              <a:rPr lang="de-AT" dirty="0" smtClean="0"/>
              <a:t>- Fixing </a:t>
            </a:r>
            <a:r>
              <a:rPr lang="de-AT" dirty="0" err="1" smtClean="0"/>
              <a:t>bugs</a:t>
            </a:r>
            <a:r>
              <a:rPr lang="de-AT" dirty="0" smtClean="0"/>
              <a:t>, </a:t>
            </a:r>
            <a:r>
              <a:rPr lang="de-AT" dirty="0" err="1" smtClean="0"/>
              <a:t>add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/>
              <a:t>text</a:t>
            </a:r>
            <a:r>
              <a:rPr lang="de-AT" dirty="0"/>
              <a:t> </a:t>
            </a:r>
            <a:r>
              <a:rPr lang="de-AT" dirty="0" err="1"/>
              <a:t>formatting</a:t>
            </a:r>
            <a:r>
              <a:rPr lang="de-AT" dirty="0"/>
              <a:t> </a:t>
            </a:r>
            <a:r>
              <a:rPr lang="de-AT" dirty="0" err="1" smtClean="0"/>
              <a:t>elements</a:t>
            </a:r>
            <a:endParaRPr lang="de-AT" dirty="0" smtClean="0"/>
          </a:p>
          <a:p>
            <a:pPr algn="l"/>
            <a:endParaRPr lang="de-AT" b="1" dirty="0" smtClean="0"/>
          </a:p>
          <a:p>
            <a:pPr algn="l"/>
            <a:endParaRPr lang="de-AT" b="1" dirty="0"/>
          </a:p>
          <a:p>
            <a:pPr marL="342900" indent="-342900" algn="l">
              <a:buFontTx/>
              <a:buChar char="-"/>
            </a:pPr>
            <a:endParaRPr lang="de-AT" dirty="0"/>
          </a:p>
          <a:p>
            <a:pPr algn="l"/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325435"/>
            <a:ext cx="1600199" cy="160019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905000" y="4748494"/>
            <a:ext cx="7302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 err="1" smtClean="0"/>
              <a:t>Exercise</a:t>
            </a:r>
            <a:r>
              <a:rPr lang="de-AT" sz="2400" b="1" dirty="0" smtClean="0"/>
              <a:t> 4:</a:t>
            </a:r>
          </a:p>
          <a:p>
            <a:pPr marL="342900" indent="-342900">
              <a:buFontTx/>
              <a:buChar char="-"/>
            </a:pPr>
            <a:r>
              <a:rPr lang="de-AT" sz="2400" dirty="0" smtClean="0"/>
              <a:t>Create Lyrics, </a:t>
            </a:r>
          </a:p>
          <a:p>
            <a:pPr marL="342900" indent="-342900">
              <a:buFontTx/>
              <a:buChar char="-"/>
            </a:pPr>
            <a:r>
              <a:rPr lang="de-AT" sz="2400" dirty="0" err="1" smtClean="0"/>
              <a:t>using</a:t>
            </a:r>
            <a:r>
              <a:rPr lang="de-AT" sz="2400" dirty="0" smtClean="0"/>
              <a:t> &lt;div&gt; </a:t>
            </a:r>
            <a:r>
              <a:rPr lang="de-AT" sz="2400" dirty="0" err="1" smtClean="0"/>
              <a:t>and</a:t>
            </a:r>
            <a:r>
              <a:rPr lang="de-AT" sz="2400" dirty="0" smtClean="0"/>
              <a:t> &lt;span&gt;</a:t>
            </a:r>
            <a:endParaRPr lang="de-AT" sz="2400" b="1" dirty="0" smtClean="0"/>
          </a:p>
          <a:p>
            <a:endParaRPr lang="de-AT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582" y="4343400"/>
            <a:ext cx="5339566" cy="2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5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/>
          <a:lstStyle/>
          <a:p>
            <a:r>
              <a:rPr lang="de-AT" dirty="0"/>
              <a:t>HTML5 | Basic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51001" y="2156290"/>
            <a:ext cx="9144000" cy="1488610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Exercise</a:t>
            </a:r>
            <a:r>
              <a:rPr lang="de-AT" b="1" dirty="0"/>
              <a:t> </a:t>
            </a:r>
            <a:r>
              <a:rPr lang="de-AT" b="1" dirty="0" smtClean="0"/>
              <a:t>5: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create </a:t>
            </a:r>
            <a:r>
              <a:rPr lang="en-US" dirty="0"/>
              <a:t>a web page for your favorite </a:t>
            </a:r>
            <a:r>
              <a:rPr lang="en-US" dirty="0" smtClean="0"/>
              <a:t>movie,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using paragraphs, headings and text formatting elements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endParaRPr lang="de-AT" b="1" dirty="0"/>
          </a:p>
          <a:p>
            <a:pPr marL="342900" indent="-342900" algn="l">
              <a:buFontTx/>
              <a:buChar char="-"/>
            </a:pPr>
            <a:endParaRPr lang="de-AT" dirty="0"/>
          </a:p>
          <a:p>
            <a:pPr algn="l"/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325435"/>
            <a:ext cx="1600199" cy="1600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36" y="3644900"/>
            <a:ext cx="7897327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>
            <a:normAutofit fontScale="90000"/>
          </a:bodyPr>
          <a:lstStyle/>
          <a:p>
            <a:r>
              <a:rPr lang="de-AT" dirty="0"/>
              <a:t>HTML5 | Intermediate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5401" y="2038794"/>
            <a:ext cx="9144000" cy="1488610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Contact</a:t>
            </a:r>
            <a:r>
              <a:rPr lang="de-AT" b="1" dirty="0"/>
              <a:t> </a:t>
            </a:r>
            <a:r>
              <a:rPr lang="de-AT" b="1" dirty="0" smtClean="0"/>
              <a:t>form:</a:t>
            </a:r>
            <a:endParaRPr lang="de-AT" dirty="0"/>
          </a:p>
          <a:p>
            <a:pPr algn="l"/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38136"/>
            <a:ext cx="1600199" cy="160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44" y="2783099"/>
            <a:ext cx="5772956" cy="364858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98" y="2184129"/>
            <a:ext cx="2896004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1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52700" y="338136"/>
            <a:ext cx="9144000" cy="1211263"/>
          </a:xfrm>
        </p:spPr>
        <p:txBody>
          <a:bodyPr>
            <a:normAutofit fontScale="90000"/>
          </a:bodyPr>
          <a:lstStyle/>
          <a:p>
            <a:r>
              <a:rPr lang="de-AT" dirty="0"/>
              <a:t>HTML5 | Intermediate </a:t>
            </a:r>
            <a:r>
              <a:rPr lang="de-AT" dirty="0" err="1"/>
              <a:t>exercises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5101" y="1549399"/>
            <a:ext cx="9144000" cy="1488610"/>
          </a:xfrm>
        </p:spPr>
        <p:txBody>
          <a:bodyPr>
            <a:normAutofit/>
          </a:bodyPr>
          <a:lstStyle/>
          <a:p>
            <a:pPr algn="l"/>
            <a:r>
              <a:rPr lang="de-AT" b="1" dirty="0" err="1"/>
              <a:t>Recreate</a:t>
            </a:r>
            <a:r>
              <a:rPr lang="de-AT" b="1" dirty="0"/>
              <a:t> </a:t>
            </a:r>
            <a:r>
              <a:rPr lang="de-AT" b="1" dirty="0" err="1"/>
              <a:t>the</a:t>
            </a:r>
            <a:r>
              <a:rPr lang="de-AT" b="1" dirty="0"/>
              <a:t> </a:t>
            </a:r>
            <a:r>
              <a:rPr lang="de-AT" b="1" dirty="0" err="1" smtClean="0"/>
              <a:t>structure</a:t>
            </a:r>
            <a:r>
              <a:rPr lang="de-AT" b="1" dirty="0" smtClean="0"/>
              <a:t>:</a:t>
            </a:r>
            <a:endParaRPr lang="de-AT" dirty="0"/>
          </a:p>
          <a:p>
            <a:pPr algn="l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38136"/>
            <a:ext cx="1600199" cy="160019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35" y="1689100"/>
            <a:ext cx="3485553" cy="431888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45" y="2780834"/>
            <a:ext cx="574437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7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6800" y="338136"/>
            <a:ext cx="9144000" cy="1211263"/>
          </a:xfrm>
        </p:spPr>
        <p:txBody>
          <a:bodyPr>
            <a:normAutofit/>
          </a:bodyPr>
          <a:lstStyle/>
          <a:p>
            <a:r>
              <a:rPr lang="de-AT" dirty="0"/>
              <a:t>HTML5 | </a:t>
            </a:r>
            <a:r>
              <a:rPr lang="de-AT" dirty="0" err="1"/>
              <a:t>Advanced</a:t>
            </a:r>
            <a:r>
              <a:rPr lang="de-AT" dirty="0"/>
              <a:t> </a:t>
            </a:r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38136"/>
            <a:ext cx="1600199" cy="1600199"/>
          </a:xfrm>
          <a:prstGeom prst="rect">
            <a:avLst/>
          </a:prstGeom>
        </p:spPr>
      </p:pic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168401" y="2039934"/>
            <a:ext cx="9144000" cy="2874965"/>
          </a:xfrm>
        </p:spPr>
        <p:txBody>
          <a:bodyPr>
            <a:normAutofit/>
          </a:bodyPr>
          <a:lstStyle/>
          <a:p>
            <a:pPr algn="l"/>
            <a:r>
              <a:rPr lang="de-AT" sz="3200" b="1" dirty="0" smtClean="0"/>
              <a:t>Website:</a:t>
            </a:r>
          </a:p>
          <a:p>
            <a:pPr algn="l"/>
            <a:endParaRPr lang="de-AT" sz="3200" b="1" dirty="0" smtClean="0"/>
          </a:p>
          <a:p>
            <a:pPr marL="457200" indent="-457200" algn="l">
              <a:buFontTx/>
              <a:buChar char="-"/>
            </a:pPr>
            <a:r>
              <a:rPr lang="de-AT" sz="3200" dirty="0" smtClean="0"/>
              <a:t>5 HTML </a:t>
            </a:r>
            <a:r>
              <a:rPr lang="de-AT" sz="3200" dirty="0" err="1" smtClean="0"/>
              <a:t>pages</a:t>
            </a:r>
            <a:endParaRPr lang="de-AT" sz="3200" dirty="0" smtClean="0"/>
          </a:p>
          <a:p>
            <a:pPr marL="457200" indent="-457200" algn="l">
              <a:buFontTx/>
              <a:buChar char="-"/>
            </a:pPr>
            <a:r>
              <a:rPr lang="de-AT" sz="3200" dirty="0" err="1" smtClean="0"/>
              <a:t>Linked</a:t>
            </a:r>
            <a:r>
              <a:rPr lang="de-AT" sz="3200" dirty="0" smtClean="0"/>
              <a:t> in &lt;</a:t>
            </a:r>
            <a:r>
              <a:rPr lang="de-AT" sz="3200" dirty="0" err="1" smtClean="0"/>
              <a:t>header</a:t>
            </a:r>
            <a:r>
              <a:rPr lang="de-AT" sz="3200" dirty="0"/>
              <a:t>&gt;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36" y="1549399"/>
            <a:ext cx="5581163" cy="49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36800" y="338136"/>
            <a:ext cx="9144000" cy="1211263"/>
          </a:xfrm>
        </p:spPr>
        <p:txBody>
          <a:bodyPr>
            <a:normAutofit/>
          </a:bodyPr>
          <a:lstStyle/>
          <a:p>
            <a:r>
              <a:rPr lang="de-AT" dirty="0"/>
              <a:t>HTML5 | </a:t>
            </a:r>
            <a:r>
              <a:rPr lang="de-AT" dirty="0" err="1"/>
              <a:t>Advanced</a:t>
            </a:r>
            <a:r>
              <a:rPr lang="de-AT" dirty="0"/>
              <a:t> </a:t>
            </a:r>
            <a:r>
              <a:rPr lang="de-AT" dirty="0" err="1" smtClean="0"/>
              <a:t>Exercise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38136"/>
            <a:ext cx="1600199" cy="1600199"/>
          </a:xfrm>
          <a:prstGeom prst="rect">
            <a:avLst/>
          </a:prstGeom>
        </p:spPr>
      </p:pic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168401" y="2039934"/>
            <a:ext cx="9144000" cy="2874965"/>
          </a:xfrm>
        </p:spPr>
        <p:txBody>
          <a:bodyPr>
            <a:normAutofit/>
          </a:bodyPr>
          <a:lstStyle/>
          <a:p>
            <a:pPr algn="l"/>
            <a:r>
              <a:rPr lang="de-AT" sz="3200" b="1" dirty="0" err="1" smtClean="0"/>
              <a:t>Nested</a:t>
            </a:r>
            <a:r>
              <a:rPr lang="de-AT" sz="3200" b="1" dirty="0" smtClean="0"/>
              <a:t> Elements:</a:t>
            </a:r>
            <a:endParaRPr lang="de-AT" sz="3200" b="1" dirty="0"/>
          </a:p>
          <a:p>
            <a:pPr algn="l"/>
            <a:endParaRPr lang="de-AT" sz="3200" b="1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6" y="2006412"/>
            <a:ext cx="4134427" cy="436305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3116077"/>
            <a:ext cx="650648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HTML5 | Basic exercises</vt:lpstr>
      <vt:lpstr>HTML5 | Basic exercises</vt:lpstr>
      <vt:lpstr>HTML5 | Basic exercises</vt:lpstr>
      <vt:lpstr>HTML5 | Intermediate exercises</vt:lpstr>
      <vt:lpstr>HTML5 | Intermediate exercises</vt:lpstr>
      <vt:lpstr>HTML5 | Advanced Exercise</vt:lpstr>
      <vt:lpstr>HTML5 | Advanced 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| Basic exercises</dc:title>
  <dc:creator>richard.kumhofer@gmail.com</dc:creator>
  <cp:lastModifiedBy>richard.kumhofer@gmail.com</cp:lastModifiedBy>
  <cp:revision>7</cp:revision>
  <dcterms:created xsi:type="dcterms:W3CDTF">2021-02-16T14:06:04Z</dcterms:created>
  <dcterms:modified xsi:type="dcterms:W3CDTF">2021-02-16T14:55:38Z</dcterms:modified>
</cp:coreProperties>
</file>