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5149-AF6B-4AE6-9DC6-80E198DC62A5}" type="datetimeFigureOut">
              <a:rPr lang="de-AT" smtClean="0"/>
              <a:t>16.02.2021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9691-0336-4A4C-8D96-3050FEFD92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9013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5149-AF6B-4AE6-9DC6-80E198DC62A5}" type="datetimeFigureOut">
              <a:rPr lang="de-AT" smtClean="0"/>
              <a:t>16.02.2021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9691-0336-4A4C-8D96-3050FEFD92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08699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5149-AF6B-4AE6-9DC6-80E198DC62A5}" type="datetimeFigureOut">
              <a:rPr lang="de-AT" smtClean="0"/>
              <a:t>16.02.2021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9691-0336-4A4C-8D96-3050FEFD92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05150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5149-AF6B-4AE6-9DC6-80E198DC62A5}" type="datetimeFigureOut">
              <a:rPr lang="de-AT" smtClean="0"/>
              <a:t>16.02.2021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9691-0336-4A4C-8D96-3050FEFD92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972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5149-AF6B-4AE6-9DC6-80E198DC62A5}" type="datetimeFigureOut">
              <a:rPr lang="de-AT" smtClean="0"/>
              <a:t>16.02.2021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9691-0336-4A4C-8D96-3050FEFD92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92676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5149-AF6B-4AE6-9DC6-80E198DC62A5}" type="datetimeFigureOut">
              <a:rPr lang="de-AT" smtClean="0"/>
              <a:t>16.02.2021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9691-0336-4A4C-8D96-3050FEFD92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2033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5149-AF6B-4AE6-9DC6-80E198DC62A5}" type="datetimeFigureOut">
              <a:rPr lang="de-AT" smtClean="0"/>
              <a:t>16.02.2021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9691-0336-4A4C-8D96-3050FEFD92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2358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5149-AF6B-4AE6-9DC6-80E198DC62A5}" type="datetimeFigureOut">
              <a:rPr lang="de-AT" smtClean="0"/>
              <a:t>16.02.2021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9691-0336-4A4C-8D96-3050FEFD92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21435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5149-AF6B-4AE6-9DC6-80E198DC62A5}" type="datetimeFigureOut">
              <a:rPr lang="de-AT" smtClean="0"/>
              <a:t>16.02.2021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9691-0336-4A4C-8D96-3050FEFD92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81661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5149-AF6B-4AE6-9DC6-80E198DC62A5}" type="datetimeFigureOut">
              <a:rPr lang="de-AT" smtClean="0"/>
              <a:t>16.02.2021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9691-0336-4A4C-8D96-3050FEFD92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5227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5149-AF6B-4AE6-9DC6-80E198DC62A5}" type="datetimeFigureOut">
              <a:rPr lang="de-AT" smtClean="0"/>
              <a:t>16.02.2021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9691-0336-4A4C-8D96-3050FEFD92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15496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D5149-AF6B-4AE6-9DC6-80E198DC62A5}" type="datetimeFigureOut">
              <a:rPr lang="de-AT" smtClean="0"/>
              <a:t>16.02.2021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09691-0336-4A4C-8D96-3050FEFD92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75470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52700" y="338136"/>
            <a:ext cx="9144000" cy="1211263"/>
          </a:xfrm>
        </p:spPr>
        <p:txBody>
          <a:bodyPr/>
          <a:lstStyle/>
          <a:p>
            <a:r>
              <a:rPr lang="de-AT" dirty="0"/>
              <a:t>HTML5 | Basic </a:t>
            </a:r>
            <a:r>
              <a:rPr lang="de-AT" dirty="0" err="1"/>
              <a:t>exercises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943100" y="2427756"/>
            <a:ext cx="9144000" cy="4430243"/>
          </a:xfrm>
        </p:spPr>
        <p:txBody>
          <a:bodyPr>
            <a:normAutofit/>
          </a:bodyPr>
          <a:lstStyle/>
          <a:p>
            <a:pPr algn="l"/>
            <a:r>
              <a:rPr lang="de-AT" b="1" dirty="0" err="1"/>
              <a:t>Exercise</a:t>
            </a:r>
            <a:r>
              <a:rPr lang="de-AT" b="1" dirty="0"/>
              <a:t> </a:t>
            </a:r>
            <a:r>
              <a:rPr lang="de-AT" b="1" dirty="0" smtClean="0"/>
              <a:t>1:</a:t>
            </a:r>
          </a:p>
          <a:p>
            <a:pPr marL="342900" indent="-342900" algn="l">
              <a:buFontTx/>
              <a:buChar char="-"/>
            </a:pPr>
            <a:r>
              <a:rPr lang="de-AT" dirty="0" err="1" smtClean="0"/>
              <a:t>using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basic</a:t>
            </a:r>
            <a:r>
              <a:rPr lang="de-AT" dirty="0" smtClean="0"/>
              <a:t> </a:t>
            </a:r>
            <a:r>
              <a:rPr lang="de-AT" dirty="0" err="1" smtClean="0"/>
              <a:t>elements</a:t>
            </a:r>
            <a:endParaRPr lang="de-AT" dirty="0" smtClean="0"/>
          </a:p>
          <a:p>
            <a:pPr algn="l"/>
            <a:endParaRPr lang="de-AT" dirty="0" smtClean="0"/>
          </a:p>
          <a:p>
            <a:pPr algn="l"/>
            <a:endParaRPr lang="de-AT" b="1" dirty="0" smtClean="0"/>
          </a:p>
          <a:p>
            <a:pPr algn="l"/>
            <a:endParaRPr lang="de-AT" b="1" dirty="0"/>
          </a:p>
          <a:p>
            <a:pPr algn="l"/>
            <a:r>
              <a:rPr lang="de-AT" b="1" dirty="0" err="1" smtClean="0"/>
              <a:t>Exercise</a:t>
            </a:r>
            <a:r>
              <a:rPr lang="de-AT" b="1" dirty="0" smtClean="0"/>
              <a:t> 2:</a:t>
            </a:r>
          </a:p>
          <a:p>
            <a:pPr marL="342900" indent="-342900" algn="l">
              <a:buFontTx/>
              <a:buChar char="-"/>
            </a:pPr>
            <a:r>
              <a:rPr lang="de-AT" dirty="0" smtClean="0"/>
              <a:t>Create an </a:t>
            </a:r>
            <a:r>
              <a:rPr lang="de-AT" dirty="0" err="1" smtClean="0"/>
              <a:t>error</a:t>
            </a:r>
            <a:r>
              <a:rPr lang="de-AT" dirty="0" smtClean="0"/>
              <a:t>, </a:t>
            </a:r>
            <a:r>
              <a:rPr lang="de-AT" dirty="0" err="1" smtClean="0"/>
              <a:t>use</a:t>
            </a:r>
            <a:r>
              <a:rPr lang="de-AT" dirty="0" smtClean="0"/>
              <a:t> W3C </a:t>
            </a:r>
            <a:r>
              <a:rPr lang="de-AT" dirty="0" err="1" smtClean="0"/>
              <a:t>validator</a:t>
            </a:r>
            <a:endParaRPr lang="de-AT" dirty="0" smtClean="0"/>
          </a:p>
          <a:p>
            <a:pPr marL="342900" indent="-342900" algn="l">
              <a:buFontTx/>
              <a:buChar char="-"/>
            </a:pPr>
            <a:endParaRPr lang="de-AT" dirty="0"/>
          </a:p>
          <a:p>
            <a:pPr algn="l"/>
            <a:endParaRPr lang="de-AT" dirty="0"/>
          </a:p>
          <a:p>
            <a:pPr algn="l"/>
            <a:endParaRPr lang="de-AT" dirty="0"/>
          </a:p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1" y="325435"/>
            <a:ext cx="1600199" cy="160019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035" y="1562100"/>
            <a:ext cx="2724530" cy="231489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513" y="4008258"/>
            <a:ext cx="3753374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63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113257"/>
            <a:ext cx="5496692" cy="244826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52700" y="338136"/>
            <a:ext cx="9144000" cy="1211263"/>
          </a:xfrm>
        </p:spPr>
        <p:txBody>
          <a:bodyPr/>
          <a:lstStyle/>
          <a:p>
            <a:r>
              <a:rPr lang="de-AT" dirty="0"/>
              <a:t>HTML5 | Basic </a:t>
            </a:r>
            <a:r>
              <a:rPr lang="de-AT" dirty="0" err="1"/>
              <a:t>exercises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5954" y="1914990"/>
            <a:ext cx="9144000" cy="1056810"/>
          </a:xfrm>
        </p:spPr>
        <p:txBody>
          <a:bodyPr>
            <a:normAutofit/>
          </a:bodyPr>
          <a:lstStyle/>
          <a:p>
            <a:pPr algn="l"/>
            <a:r>
              <a:rPr lang="de-AT" b="1" dirty="0" err="1"/>
              <a:t>Exercise</a:t>
            </a:r>
            <a:r>
              <a:rPr lang="de-AT" b="1" dirty="0"/>
              <a:t> 3</a:t>
            </a:r>
            <a:r>
              <a:rPr lang="de-AT" b="1" dirty="0" smtClean="0"/>
              <a:t>:</a:t>
            </a:r>
          </a:p>
          <a:p>
            <a:pPr algn="l"/>
            <a:r>
              <a:rPr lang="de-AT" dirty="0" smtClean="0"/>
              <a:t>- Fixing </a:t>
            </a:r>
            <a:r>
              <a:rPr lang="de-AT" dirty="0" err="1" smtClean="0"/>
              <a:t>bugs</a:t>
            </a:r>
            <a:r>
              <a:rPr lang="de-AT" dirty="0" smtClean="0"/>
              <a:t>, </a:t>
            </a:r>
            <a:r>
              <a:rPr lang="de-AT" dirty="0" err="1" smtClean="0"/>
              <a:t>add</a:t>
            </a:r>
            <a:r>
              <a:rPr lang="de-AT" dirty="0" smtClean="0"/>
              <a:t> </a:t>
            </a:r>
            <a:r>
              <a:rPr lang="de-AT" dirty="0" err="1" smtClean="0"/>
              <a:t>new</a:t>
            </a:r>
            <a:r>
              <a:rPr lang="de-AT" dirty="0" smtClean="0"/>
              <a:t> </a:t>
            </a:r>
            <a:r>
              <a:rPr lang="de-AT" dirty="0" err="1"/>
              <a:t>text</a:t>
            </a:r>
            <a:r>
              <a:rPr lang="de-AT" dirty="0"/>
              <a:t> </a:t>
            </a:r>
            <a:r>
              <a:rPr lang="de-AT" dirty="0" err="1"/>
              <a:t>formatting</a:t>
            </a:r>
            <a:r>
              <a:rPr lang="de-AT" dirty="0"/>
              <a:t> </a:t>
            </a:r>
            <a:r>
              <a:rPr lang="de-AT" dirty="0" err="1" smtClean="0"/>
              <a:t>elements</a:t>
            </a:r>
            <a:endParaRPr lang="de-AT" dirty="0" smtClean="0"/>
          </a:p>
          <a:p>
            <a:pPr algn="l"/>
            <a:endParaRPr lang="de-AT" b="1" dirty="0" smtClean="0"/>
          </a:p>
          <a:p>
            <a:pPr algn="l"/>
            <a:endParaRPr lang="de-AT" b="1" dirty="0"/>
          </a:p>
          <a:p>
            <a:pPr marL="342900" indent="-342900" algn="l">
              <a:buFontTx/>
              <a:buChar char="-"/>
            </a:pPr>
            <a:endParaRPr lang="de-AT" dirty="0"/>
          </a:p>
          <a:p>
            <a:pPr algn="l"/>
            <a:endParaRPr lang="de-AT" dirty="0"/>
          </a:p>
          <a:p>
            <a:pPr algn="l"/>
            <a:endParaRPr lang="de-AT" dirty="0"/>
          </a:p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1" y="325435"/>
            <a:ext cx="1600199" cy="1600199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905000" y="4748494"/>
            <a:ext cx="7302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b="1" dirty="0" err="1" smtClean="0"/>
              <a:t>Exercise</a:t>
            </a:r>
            <a:r>
              <a:rPr lang="de-AT" sz="2400" b="1" dirty="0" smtClean="0"/>
              <a:t> 4:</a:t>
            </a:r>
          </a:p>
          <a:p>
            <a:pPr marL="342900" indent="-342900">
              <a:buFontTx/>
              <a:buChar char="-"/>
            </a:pPr>
            <a:r>
              <a:rPr lang="de-AT" sz="2400" dirty="0" smtClean="0"/>
              <a:t>Create Lyrics, </a:t>
            </a:r>
          </a:p>
          <a:p>
            <a:pPr marL="342900" indent="-342900">
              <a:buFontTx/>
              <a:buChar char="-"/>
            </a:pPr>
            <a:r>
              <a:rPr lang="de-AT" sz="2400" dirty="0" err="1" smtClean="0"/>
              <a:t>using</a:t>
            </a:r>
            <a:r>
              <a:rPr lang="de-AT" sz="2400" dirty="0" smtClean="0"/>
              <a:t> &lt;div&gt; </a:t>
            </a:r>
            <a:r>
              <a:rPr lang="de-AT" sz="2400" dirty="0" err="1" smtClean="0"/>
              <a:t>and</a:t>
            </a:r>
            <a:r>
              <a:rPr lang="de-AT" sz="2400" dirty="0" smtClean="0"/>
              <a:t> &lt;span&gt;</a:t>
            </a:r>
            <a:endParaRPr lang="de-AT" sz="2400" b="1" dirty="0" smtClean="0"/>
          </a:p>
          <a:p>
            <a:endParaRPr lang="de-AT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582" y="4343400"/>
            <a:ext cx="5339566" cy="210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352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52700" y="338136"/>
            <a:ext cx="9144000" cy="1211263"/>
          </a:xfrm>
        </p:spPr>
        <p:txBody>
          <a:bodyPr/>
          <a:lstStyle/>
          <a:p>
            <a:r>
              <a:rPr lang="de-AT" dirty="0"/>
              <a:t>HTML5 | Basic </a:t>
            </a:r>
            <a:r>
              <a:rPr lang="de-AT" dirty="0" err="1"/>
              <a:t>exercises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51001" y="2156290"/>
            <a:ext cx="9144000" cy="1488610"/>
          </a:xfrm>
        </p:spPr>
        <p:txBody>
          <a:bodyPr>
            <a:normAutofit/>
          </a:bodyPr>
          <a:lstStyle/>
          <a:p>
            <a:pPr algn="l"/>
            <a:r>
              <a:rPr lang="de-AT" b="1" dirty="0" err="1"/>
              <a:t>Exercise</a:t>
            </a:r>
            <a:r>
              <a:rPr lang="de-AT" b="1" dirty="0"/>
              <a:t> </a:t>
            </a:r>
            <a:r>
              <a:rPr lang="de-AT" b="1" dirty="0" smtClean="0"/>
              <a:t>5: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create </a:t>
            </a:r>
            <a:r>
              <a:rPr lang="en-US" dirty="0"/>
              <a:t>a web page for your favorite </a:t>
            </a:r>
            <a:r>
              <a:rPr lang="en-US" dirty="0" smtClean="0"/>
              <a:t>movie,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using paragraphs, headings and text formatting elements</a:t>
            </a:r>
            <a:endParaRPr lang="en-US" dirty="0" smtClean="0"/>
          </a:p>
          <a:p>
            <a:pPr marL="342900" indent="-342900" algn="l">
              <a:buFontTx/>
              <a:buChar char="-"/>
            </a:pPr>
            <a:endParaRPr lang="de-AT" b="1" dirty="0"/>
          </a:p>
          <a:p>
            <a:pPr marL="342900" indent="-342900" algn="l">
              <a:buFontTx/>
              <a:buChar char="-"/>
            </a:pPr>
            <a:endParaRPr lang="de-AT" dirty="0"/>
          </a:p>
          <a:p>
            <a:pPr algn="l"/>
            <a:endParaRPr lang="de-AT" dirty="0"/>
          </a:p>
          <a:p>
            <a:pPr algn="l"/>
            <a:endParaRPr lang="de-AT" dirty="0"/>
          </a:p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1" y="325435"/>
            <a:ext cx="1600199" cy="160019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536" y="3644900"/>
            <a:ext cx="7897327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673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36800" y="338136"/>
            <a:ext cx="9144000" cy="1211263"/>
          </a:xfrm>
        </p:spPr>
        <p:txBody>
          <a:bodyPr>
            <a:normAutofit/>
          </a:bodyPr>
          <a:lstStyle/>
          <a:p>
            <a:r>
              <a:rPr lang="de-AT" dirty="0"/>
              <a:t>HTML5 | </a:t>
            </a:r>
            <a:r>
              <a:rPr lang="de-AT" dirty="0" err="1"/>
              <a:t>Advanced</a:t>
            </a:r>
            <a:r>
              <a:rPr lang="de-AT" dirty="0"/>
              <a:t> </a:t>
            </a:r>
            <a:r>
              <a:rPr lang="de-AT" dirty="0" err="1" smtClean="0"/>
              <a:t>Exercise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1" y="338136"/>
            <a:ext cx="1600199" cy="1600199"/>
          </a:xfrm>
          <a:prstGeom prst="rect">
            <a:avLst/>
          </a:prstGeom>
        </p:spPr>
      </p:pic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1168401" y="2039934"/>
            <a:ext cx="9144000" cy="2874965"/>
          </a:xfrm>
        </p:spPr>
        <p:txBody>
          <a:bodyPr>
            <a:normAutofit/>
          </a:bodyPr>
          <a:lstStyle/>
          <a:p>
            <a:pPr algn="l"/>
            <a:r>
              <a:rPr lang="de-AT" sz="3200" b="1" dirty="0" smtClean="0"/>
              <a:t>Website:</a:t>
            </a:r>
          </a:p>
          <a:p>
            <a:pPr algn="l"/>
            <a:endParaRPr lang="de-AT" sz="3200" b="1" dirty="0" smtClean="0"/>
          </a:p>
          <a:p>
            <a:pPr marL="457200" indent="-457200" algn="l">
              <a:buFontTx/>
              <a:buChar char="-"/>
            </a:pPr>
            <a:r>
              <a:rPr lang="de-AT" sz="3200" dirty="0" smtClean="0"/>
              <a:t>5 HTML </a:t>
            </a:r>
            <a:r>
              <a:rPr lang="de-AT" sz="3200" dirty="0" err="1" smtClean="0"/>
              <a:t>pages</a:t>
            </a:r>
            <a:endParaRPr lang="de-AT" sz="3200" dirty="0" smtClean="0"/>
          </a:p>
          <a:p>
            <a:pPr marL="457200" indent="-457200" algn="l">
              <a:buFontTx/>
              <a:buChar char="-"/>
            </a:pPr>
            <a:r>
              <a:rPr lang="de-AT" sz="3200" dirty="0" err="1" smtClean="0"/>
              <a:t>Linked</a:t>
            </a:r>
            <a:r>
              <a:rPr lang="de-AT" sz="3200" dirty="0" smtClean="0"/>
              <a:t> in &lt;</a:t>
            </a:r>
            <a:r>
              <a:rPr lang="de-AT" sz="3200" dirty="0" err="1" smtClean="0"/>
              <a:t>header</a:t>
            </a:r>
            <a:r>
              <a:rPr lang="de-AT" sz="3200" dirty="0"/>
              <a:t>&gt;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6" y="1549398"/>
            <a:ext cx="5581163" cy="493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230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36800" y="338136"/>
            <a:ext cx="9144000" cy="1211263"/>
          </a:xfrm>
        </p:spPr>
        <p:txBody>
          <a:bodyPr>
            <a:normAutofit/>
          </a:bodyPr>
          <a:lstStyle/>
          <a:p>
            <a:r>
              <a:rPr lang="de-AT" dirty="0"/>
              <a:t>HTML5 | </a:t>
            </a:r>
            <a:r>
              <a:rPr lang="de-AT" dirty="0" err="1"/>
              <a:t>Advanced</a:t>
            </a:r>
            <a:r>
              <a:rPr lang="de-AT" dirty="0"/>
              <a:t> </a:t>
            </a:r>
            <a:r>
              <a:rPr lang="de-AT" dirty="0" err="1" smtClean="0"/>
              <a:t>Exercise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1" y="338136"/>
            <a:ext cx="1600199" cy="1600199"/>
          </a:xfrm>
          <a:prstGeom prst="rect">
            <a:avLst/>
          </a:prstGeom>
        </p:spPr>
      </p:pic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1168401" y="2039934"/>
            <a:ext cx="9144000" cy="2874965"/>
          </a:xfrm>
        </p:spPr>
        <p:txBody>
          <a:bodyPr>
            <a:normAutofit/>
          </a:bodyPr>
          <a:lstStyle/>
          <a:p>
            <a:pPr algn="l"/>
            <a:r>
              <a:rPr lang="de-AT" sz="3200" b="1" dirty="0" err="1" smtClean="0"/>
              <a:t>Nested</a:t>
            </a:r>
            <a:r>
              <a:rPr lang="de-AT" sz="3200" b="1" dirty="0" smtClean="0"/>
              <a:t> Elements:</a:t>
            </a:r>
            <a:endParaRPr lang="de-AT" sz="3200" b="1" dirty="0"/>
          </a:p>
          <a:p>
            <a:pPr algn="l"/>
            <a:endParaRPr lang="de-AT" sz="3200" b="1" dirty="0" smtClean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686" y="2006412"/>
            <a:ext cx="4134427" cy="436305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1" y="3116077"/>
            <a:ext cx="6506483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170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Breitbild</PresentationFormat>
  <Paragraphs>34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HTML5 | Basic exercises</vt:lpstr>
      <vt:lpstr>HTML5 | Basic exercises</vt:lpstr>
      <vt:lpstr>HTML5 | Basic exercises</vt:lpstr>
      <vt:lpstr>HTML5 | Advanced Exercise</vt:lpstr>
      <vt:lpstr>HTML5 | Advanced Exercise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| Basic exercises</dc:title>
  <dc:creator>richard.kumhofer@gmail.com</dc:creator>
  <cp:lastModifiedBy>richard.kumhofer@gmail.com</cp:lastModifiedBy>
  <cp:revision>4</cp:revision>
  <dcterms:created xsi:type="dcterms:W3CDTF">2021-02-16T14:06:04Z</dcterms:created>
  <dcterms:modified xsi:type="dcterms:W3CDTF">2021-02-16T14:27:19Z</dcterms:modified>
</cp:coreProperties>
</file>