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0" r:id="rId5"/>
    <p:sldId id="265" r:id="rId6"/>
    <p:sldId id="2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A8914-0408-41C7-B2AD-22627CDE11F2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72446-A99F-4AEE-B286-D96A571F69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66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72446-A99F-4AEE-B286-D96A571F69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4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9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7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7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36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8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7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68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6378-00D2-41CA-8DE8-7B6695038FEE}" type="datetimeFigureOut">
              <a:rPr lang="zh-TW" altLang="en-US" smtClean="0"/>
              <a:t>2017/4/11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8EC9-D8C9-419E-BFAE-FF6D3CB5AB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coa.gov.tw/Service/RedirectService.aspx?UnitId=177&amp;url=http://data.coa.gov.tw/Service/OpenData/AnimalOpenData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幫牠找個家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林得恩 </a:t>
            </a:r>
            <a:r>
              <a:rPr lang="en-US" altLang="zh-TW" dirty="0" smtClean="0"/>
              <a:t>M10515009</a:t>
            </a:r>
          </a:p>
          <a:p>
            <a:r>
              <a:rPr lang="zh-TW" altLang="en-US" dirty="0" smtClean="0"/>
              <a:t>陳曉毅 </a:t>
            </a:r>
            <a:r>
              <a:rPr lang="en-US" altLang="zh-TW" dirty="0" smtClean="0"/>
              <a:t>M10515063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9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流浪動物一直是個被漠視的社會議題，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我們希望可以建立一個宣導網站，且能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夠清楚的看到各縣市待領養的動物數量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，讓想要購買寵物來養的人因為宣導網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站而想要以領養代替購買，幫助動物脫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離安樂死的命運，落實領養代替購買的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口號。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35" y="1058022"/>
            <a:ext cx="3847619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服務</a:t>
            </a:r>
            <a:r>
              <a:rPr lang="zh-TW" altLang="zh-TW" dirty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寵物失蹤協尋</a:t>
            </a:r>
            <a:endParaRPr lang="en-US" altLang="zh-TW" dirty="0"/>
          </a:p>
          <a:p>
            <a:r>
              <a:rPr lang="zh-TW" altLang="en-US" dirty="0"/>
              <a:t>寵物認養查詢</a:t>
            </a:r>
            <a:endParaRPr lang="en-US" altLang="zh-TW" dirty="0"/>
          </a:p>
          <a:p>
            <a:r>
              <a:rPr lang="zh-TW" altLang="en-US" dirty="0"/>
              <a:t>以地圖顯示台灣縣市待安樂死動物數量</a:t>
            </a:r>
            <a:endParaRPr lang="en-US" altLang="zh-TW" dirty="0"/>
          </a:p>
          <a:p>
            <a:r>
              <a:rPr lang="zh-TW" altLang="en-US" dirty="0"/>
              <a:t>及時定位顯示附近的</a:t>
            </a:r>
            <a:r>
              <a:rPr lang="zh-TW" altLang="en-US" dirty="0" smtClean="0"/>
              <a:t>收容所</a:t>
            </a:r>
            <a:endParaRPr lang="en-US" altLang="zh-TW" dirty="0" smtClean="0"/>
          </a:p>
          <a:p>
            <a:r>
              <a:rPr lang="zh-TW" altLang="en-US" dirty="0"/>
              <a:t>查詢附近合格動物商家及動物醫院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87" y="288168"/>
            <a:ext cx="1888657" cy="60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市場調查</a:t>
            </a:r>
            <a:r>
              <a:rPr lang="zh-TW" altLang="zh-TW" dirty="0" smtClean="0"/>
              <a:t>與定位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全國推廣動物認領養平台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http://animal-adoption.coa.gov.tw/index.php/animal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臺北市動物</a:t>
            </a:r>
            <a:r>
              <a:rPr lang="zh-TW" altLang="en-US" dirty="0" smtClean="0"/>
              <a:t>福利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158" y="348120"/>
            <a:ext cx="5354524" cy="47514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457" y="3182998"/>
            <a:ext cx="1981212" cy="35297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00" y="3182999"/>
            <a:ext cx="2127299" cy="37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行政院農委會畜牧處</a:t>
            </a:r>
            <a:endParaRPr lang="en-US" altLang="zh-TW" dirty="0" smtClean="0"/>
          </a:p>
          <a:p>
            <a:r>
              <a:rPr lang="zh-TW" altLang="en-US" dirty="0" smtClean="0"/>
              <a:t>資料集</a:t>
            </a:r>
            <a:r>
              <a:rPr lang="en-US" altLang="zh-TW" dirty="0" smtClean="0"/>
              <a:t>:</a:t>
            </a:r>
            <a:r>
              <a:rPr lang="zh-TW" altLang="en-US" dirty="0" smtClean="0"/>
              <a:t>動物認</a:t>
            </a:r>
            <a:r>
              <a:rPr lang="zh-TW" altLang="en-US" dirty="0"/>
              <a:t>領</a:t>
            </a:r>
            <a:r>
              <a:rPr lang="zh-TW" altLang="en-US" dirty="0" smtClean="0"/>
              <a:t>養</a:t>
            </a:r>
            <a:endParaRPr lang="en-US" altLang="zh-TW" dirty="0" smtClean="0"/>
          </a:p>
          <a:p>
            <a:r>
              <a:rPr lang="en-US" altLang="zh-TW" u="sng" dirty="0">
                <a:hlinkClick r:id="rId2"/>
              </a:rPr>
              <a:t>http://data.coa.gov.tw/Service/OpenData/AnimalOpenData.aspx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3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專案構想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林得恩</a:t>
            </a:r>
            <a:endParaRPr lang="en-US" altLang="zh-TW" dirty="0" smtClean="0"/>
          </a:p>
          <a:p>
            <a:r>
              <a:rPr lang="zh-TW" altLang="en-US" dirty="0" smtClean="0"/>
              <a:t>系統架構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林得恩、陳曉毅</a:t>
            </a:r>
            <a:endParaRPr lang="en-US" altLang="zh-TW" dirty="0" smtClean="0"/>
          </a:p>
          <a:p>
            <a:r>
              <a:rPr lang="zh-TW" altLang="en-US" dirty="0" smtClean="0"/>
              <a:t>構想文件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陳曉毅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1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157</Words>
  <Application>Microsoft Office PowerPoint</Application>
  <PresentationFormat>寬螢幕</PresentationFormat>
  <Paragraphs>33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幫牠找個家</vt:lpstr>
      <vt:lpstr>動機</vt:lpstr>
      <vt:lpstr>服務功能</vt:lpstr>
      <vt:lpstr>市場調查與定位</vt:lpstr>
      <vt:lpstr>資料來源</vt:lpstr>
      <vt:lpstr>工作分配表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32</cp:revision>
  <dcterms:created xsi:type="dcterms:W3CDTF">2017-03-28T03:38:46Z</dcterms:created>
  <dcterms:modified xsi:type="dcterms:W3CDTF">2017-04-11T08:06:31Z</dcterms:modified>
</cp:coreProperties>
</file>