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3"/>
  </p:notes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4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514" autoAdjust="0"/>
  </p:normalViewPr>
  <p:slideViewPr>
    <p:cSldViewPr snapToGrid="0">
      <p:cViewPr varScale="1">
        <p:scale>
          <a:sx n="51" d="100"/>
          <a:sy n="51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59F6-5D16-49F4-9053-65E8E6B860B5}" type="datetimeFigureOut">
              <a:rPr lang="en-NZ" smtClean="0"/>
              <a:t>19/02/2025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6143-73A9-458D-A6CA-502343DEF7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362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67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Rep looks good on CV, great for networking, developing your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940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uses these things already?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488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D4B-A132-4145-B888-10DED0B8E5F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754E-921B-4830-955A-57DA37DCA3D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17DD-231A-4157-A85A-924C5FA2F0F1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BA3C-8EA5-460B-8CAD-02F83FDB263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A70-AEA5-463D-AB5C-17F27631C38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F030-A4B7-4EF8-B4E3-100EDEF1A6F7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F6F-882C-43FF-A474-D6D3281C3010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9754-6607-4455-AC5A-287689C1D9BB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53A4-2A69-4B25-A81F-E43D92F1BCC5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D1DA-02FD-4D21-AB5C-3CE06C1DF49A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B8A-5A40-4D44-8F80-EB2F71CD19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8C4CD005-E869-4B32-8BD6-0C7643B6A89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0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-wrench/snap-research-templ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F4C75-FA65-5CC6-BD01-FFA8C814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NZ" sz="6000" dirty="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EC0AF-4981-48F2-DA79-FB6C50B7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396" y="2172367"/>
            <a:ext cx="3019423" cy="4076700"/>
          </a:xfrm>
        </p:spPr>
        <p:txBody>
          <a:bodyPr anchor="ctr">
            <a:normAutofit/>
          </a:bodyPr>
          <a:lstStyle/>
          <a:p>
            <a:r>
              <a:rPr lang="en-NZ" sz="2200" dirty="0"/>
              <a:t>SNAP workshop</a:t>
            </a:r>
            <a:br>
              <a:rPr lang="en-NZ" sz="2200" dirty="0"/>
            </a:br>
            <a:r>
              <a:rPr lang="en-NZ" sz="2200" dirty="0"/>
              <a:t>Feb 20</a:t>
            </a:r>
            <a:r>
              <a:rPr lang="en-NZ" sz="2200" baseline="30000" dirty="0"/>
              <a:t>th</a:t>
            </a:r>
            <a:r>
              <a:rPr lang="en-NZ" sz="2200" dirty="0"/>
              <a:t> 2025</a:t>
            </a:r>
          </a:p>
          <a:p>
            <a:r>
              <a:rPr lang="en-NZ" sz="2200" dirty="0">
                <a:hlinkClick r:id="rId3"/>
              </a:rPr>
              <a:t>daniel.wrench@vuw.ac.nz</a:t>
            </a:r>
            <a:r>
              <a:rPr lang="en-NZ" sz="2200" dirty="0"/>
              <a:t> </a:t>
            </a: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BBFAC50-1B0D-2657-0BDD-9CFBA734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6294" y="1885949"/>
            <a:ext cx="2319744" cy="12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158-0E70-060C-3FF0-2113656E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F7C3-C3D9-1CE3-1358-A16B45E0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DAFF-2D99-9BF6-0B5C-3E65778D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EF42-9A52-AEE2-4F3B-E613783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EC90-46C7-314A-9372-06B5E4AF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Feel free to use my template however much you want – just remember the “Use this template” button</a:t>
            </a:r>
          </a:p>
          <a:p>
            <a:r>
              <a:rPr lang="en-NZ" dirty="0"/>
              <a:t>This is all extra work, but it’s worth it: for you, for your colleagues, and for science</a:t>
            </a:r>
          </a:p>
          <a:p>
            <a:r>
              <a:rPr lang="en-NZ" dirty="0"/>
              <a:t>It’s also not the whole picture: need tidy, readable, documented, modular code as well!</a:t>
            </a:r>
          </a:p>
          <a:p>
            <a:r>
              <a:rPr lang="en-NZ" dirty="0"/>
              <a:t>ChatGPT and other LLMs are an invaluable tool – as long as you’re not blindly copy-pasting!</a:t>
            </a:r>
          </a:p>
          <a:p>
            <a:pPr lvl="1"/>
            <a:r>
              <a:rPr lang="en-NZ" dirty="0"/>
              <a:t>For VS Code users, highly recommend installing Copilot. Limited version free to everyone, unlimited if you sign up to a GitHub student account</a:t>
            </a:r>
          </a:p>
          <a:p>
            <a:r>
              <a:rPr lang="en-NZ" dirty="0"/>
              <a:t>Any volunteers for SNAP student rep?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4115-B136-44FB-5CD5-40024E5D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FE150-E36E-8E49-03D6-C4480D0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NZ"/>
              <a:t>What is SNAP?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6CE0-6504-6D65-BA1C-4EED441A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r>
              <a:rPr lang="en-NZ" dirty="0"/>
              <a:t>Interdisciplinary community of researchers who code, simulate, use supercomputers, etc.</a:t>
            </a:r>
          </a:p>
          <a:p>
            <a:r>
              <a:rPr lang="en-NZ" dirty="0"/>
              <a:t>Sharing expertise across subjects</a:t>
            </a:r>
          </a:p>
          <a:p>
            <a:r>
              <a:rPr lang="en-NZ" dirty="0"/>
              <a:t>Looking for student rep</a:t>
            </a:r>
          </a:p>
          <a:p>
            <a:pPr lvl="1"/>
            <a:r>
              <a:rPr lang="en-NZ" dirty="0"/>
              <a:t>Helping connect with postgrad student community</a:t>
            </a:r>
          </a:p>
          <a:p>
            <a:pPr lvl="1"/>
            <a:r>
              <a:rPr lang="en-NZ" dirty="0"/>
              <a:t>Monthly meetings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D4BF2-E3FA-E546-2CAD-8BD0B1FC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546229E4-B348-3B81-AF82-26FB6D89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78" y="2286633"/>
            <a:ext cx="5549902" cy="29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23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3BD60-A6E8-56C9-BF56-170D71D3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NZ"/>
              <a:t>SUMMARY OF WORKSHOP</a:t>
            </a:r>
            <a:endParaRPr lang="en-NZ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E30DF5A-473B-FE8F-7DC1-3A3F294B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057908"/>
            <a:ext cx="6400800" cy="39039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NZ" sz="1800" b="1" dirty="0"/>
              <a:t>What is reproducible research</a:t>
            </a:r>
          </a:p>
          <a:p>
            <a:pPr>
              <a:lnSpc>
                <a:spcPct val="100000"/>
              </a:lnSpc>
            </a:pPr>
            <a:r>
              <a:rPr lang="en-NZ" sz="1800" b="1" dirty="0"/>
              <a:t>Creating a reproducible data pipeline</a:t>
            </a:r>
            <a:r>
              <a:rPr lang="en-NZ" sz="1800" dirty="0"/>
              <a:t>, as one would regularly encounter in scientific analysis or data science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Good code repository structure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Using Git and GitHub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Virtual environments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Citing your software</a:t>
            </a:r>
          </a:p>
          <a:p>
            <a:pPr>
              <a:lnSpc>
                <a:spcPct val="100000"/>
              </a:lnSpc>
            </a:pPr>
            <a:r>
              <a:rPr lang="en-NZ" sz="1800" dirty="0"/>
              <a:t>Won’t cover: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Pull requests and other intermediate/advanced aspects of Git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dirty="0"/>
              <a:t> files, and other aspects of creating a piece of "software"</a:t>
            </a:r>
            <a:endParaRPr lang="en-NZ" dirty="0"/>
          </a:p>
          <a:p>
            <a:pPr lvl="1">
              <a:lnSpc>
                <a:spcPct val="100000"/>
              </a:lnSpc>
            </a:pPr>
            <a:endParaRPr lang="en-NZ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4E80C90-90E4-B49F-9CDD-492A71AF3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7C406-0C94-3AFB-773B-D6C2330F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2211-370E-EA2D-45D2-8DED3C1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YOU WILL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C8DE-948B-BD6A-2267-137CA354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following programs installed</a:t>
            </a:r>
          </a:p>
          <a:p>
            <a:pPr lvl="1"/>
            <a:r>
              <a:rPr lang="en-NZ" dirty="0"/>
              <a:t>Git</a:t>
            </a:r>
          </a:p>
          <a:p>
            <a:pPr lvl="1"/>
            <a:r>
              <a:rPr lang="en-NZ" dirty="0"/>
              <a:t>Python</a:t>
            </a:r>
          </a:p>
          <a:p>
            <a:r>
              <a:rPr lang="en-NZ" dirty="0"/>
              <a:t>An account on GitHub.com</a:t>
            </a:r>
          </a:p>
          <a:p>
            <a:r>
              <a:rPr lang="en-NZ" dirty="0"/>
              <a:t>A terminal or IDE of your choice (I’ll be working in the terminal and VS Code)</a:t>
            </a:r>
          </a:p>
          <a:p>
            <a:r>
              <a:rPr lang="en-NZ" b="1" dirty="0"/>
              <a:t>Ask if you need getting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7DFC-5325-7E39-74E9-2BDDF603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F0D9-661A-5C34-E895-31A7FFC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1046758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dirty="0"/>
              <a:t>What is reproducible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67DD-E4F3-7A06-A932-800B2FF2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783831"/>
            <a:ext cx="6787832" cy="41780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NZ" dirty="0"/>
              <a:t>AKA open science, sustainable research software</a:t>
            </a:r>
          </a:p>
          <a:p>
            <a:pPr>
              <a:lnSpc>
                <a:spcPct val="100000"/>
              </a:lnSpc>
            </a:pPr>
            <a:r>
              <a:rPr lang="en-NZ" b="1" dirty="0"/>
              <a:t>What do these terms mean to you?</a:t>
            </a:r>
          </a:p>
          <a:p>
            <a:pPr>
              <a:lnSpc>
                <a:spcPct val="100000"/>
              </a:lnSpc>
            </a:pPr>
            <a:r>
              <a:rPr lang="en-NZ" dirty="0"/>
              <a:t>Set of principles and practises in programming and documentation that ensure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Collaboration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Longevity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Transparency</a:t>
            </a:r>
          </a:p>
          <a:p>
            <a:pPr>
              <a:lnSpc>
                <a:spcPct val="100000"/>
              </a:lnSpc>
            </a:pPr>
            <a:r>
              <a:rPr lang="en-NZ" dirty="0"/>
              <a:t>3 key pillars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Project structure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Version control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Virtual environments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168EF4B-DA52-8C60-2877-ED596E90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E463-A586-4DA0-51DB-097FC0C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BF47-3134-E065-75EC-56D83FA7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1: </a:t>
            </a:r>
            <a:r>
              <a:rPr lang="en-NZ" b="1" dirty="0"/>
              <a:t>GET STARTED WITH A REPO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5559-9A4D-A670-0678-8F69480F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NZ" dirty="0"/>
              <a:t>Go to </a:t>
            </a:r>
            <a:r>
              <a:rPr lang="en-NZ" dirty="0">
                <a:hlinkClick r:id="rId2"/>
              </a:rPr>
              <a:t>https://github.com/daniel-wrench/snap-research-template</a:t>
            </a:r>
            <a:endParaRPr lang="en-NZ" dirty="0"/>
          </a:p>
          <a:p>
            <a:pPr marL="457200" indent="-457200">
              <a:buAutoNum type="arabicPeriod"/>
            </a:pPr>
            <a:r>
              <a:rPr lang="en-NZ" b="1" dirty="0"/>
              <a:t>Clone vs. Fork vs. Use </a:t>
            </a:r>
            <a:r>
              <a:rPr lang="en-NZ" b="1" dirty="0" err="1"/>
              <a:t>tempate</a:t>
            </a:r>
            <a:endParaRPr lang="en-NZ" b="1" dirty="0"/>
          </a:p>
          <a:p>
            <a:pPr marL="457200" indent="-457200">
              <a:buAutoNum type="arabicPeriod"/>
            </a:pPr>
            <a:r>
              <a:rPr lang="en-NZ" dirty="0"/>
              <a:t>Use this template   -&gt; Create a new repository</a:t>
            </a:r>
          </a:p>
          <a:p>
            <a:pPr marL="457200" indent="-457200">
              <a:buAutoNum type="arabicPeriod"/>
            </a:pPr>
            <a:r>
              <a:rPr lang="en-NZ" dirty="0"/>
              <a:t>Give your own name</a:t>
            </a:r>
          </a:p>
          <a:p>
            <a:pPr marL="457200" indent="-457200">
              <a:buAutoNum type="arabicPeriod"/>
            </a:pPr>
            <a:r>
              <a:rPr lang="en-NZ" dirty="0"/>
              <a:t>Wonder at your perfectly-structured creation!</a:t>
            </a:r>
          </a:p>
          <a:p>
            <a:pPr marL="457200" indent="-457200">
              <a:buAutoNum type="arabicPeriod"/>
            </a:pPr>
            <a:r>
              <a:rPr lang="en-NZ" dirty="0"/>
              <a:t>Code -&gt; Local -&gt; copy HTTPs URL</a:t>
            </a:r>
          </a:p>
          <a:p>
            <a:pPr marL="457200" indent="-457200">
              <a:buAutoNum type="arabicPeriod"/>
            </a:pPr>
            <a:r>
              <a:rPr lang="en-NZ" dirty="0"/>
              <a:t>Open a terminal (in VS Code, Git Bash, whatever)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git clone </a:t>
            </a:r>
            <a:r>
              <a:rPr lang="en-NZ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paste_url_here</a:t>
            </a:r>
            <a:endParaRPr lang="en-NZ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cd your-repo-name</a:t>
            </a:r>
            <a:endParaRPr lang="en-NZ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i="1" dirty="0">
              <a:effectLst/>
            </a:endParaRPr>
          </a:p>
          <a:p>
            <a:pPr marL="457200" indent="-457200">
              <a:buAutoNum type="arabicPeriod"/>
            </a:pPr>
            <a:endParaRPr lang="en-NZ" dirty="0"/>
          </a:p>
          <a:p>
            <a:pPr marL="457200" indent="-457200"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73A6-8AC9-96EB-4811-AE996B24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3823C-7045-9D9A-C204-F2B27CED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942844"/>
            <a:ext cx="2033123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9B8-F35F-B038-E140-133B6B5A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TASK 2: </a:t>
            </a:r>
            <a:r>
              <a:rPr lang="en-NZ" b="1" dirty="0"/>
              <a:t>SET UP VIRTUAL ENVIRONMENT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6193-B74B-E8C5-39FC-C86CE4BE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NZ" dirty="0"/>
              <a:t>Follow steps in README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 step 3, first pip install the following packages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Pandas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Requests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Matplotlib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Make your first commit!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5182-04F8-D145-20AE-89FD5712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9C15-193D-15CF-43FB-95B5687F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3: </a:t>
            </a:r>
            <a:r>
              <a:rPr lang="en-NZ" b="1" dirty="0"/>
              <a:t>run pipeline, with version control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2468-64AF-A4E2-C36C-58F45BBE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157AF-0FEA-0F04-B2C6-0E34B59C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232C-750D-CCEB-52F6-D3FA0B62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SHARING YOUR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C27A-CD81-95A3-23BE-540C2BE9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/>
              <a:t>Want reproducible analysis not just for ourselves or our colleagues, but for the whole scientific community</a:t>
            </a:r>
          </a:p>
          <a:p>
            <a:r>
              <a:rPr lang="en-NZ" b="1" dirty="0"/>
              <a:t>How could we share our codes?</a:t>
            </a:r>
          </a:p>
          <a:p>
            <a:r>
              <a:rPr lang="en-NZ" dirty="0"/>
              <a:t>Citation</a:t>
            </a:r>
          </a:p>
          <a:p>
            <a:r>
              <a:rPr lang="en-NZ" dirty="0" err="1"/>
              <a:t>Zenodo</a:t>
            </a:r>
            <a:r>
              <a:rPr lang="en-NZ" dirty="0"/>
              <a:t>-GitHub integration!</a:t>
            </a:r>
          </a:p>
          <a:p>
            <a:r>
              <a:rPr lang="en-NZ" dirty="0"/>
              <a:t>Once you have DOI, add to GitHub, then easy citation </a:t>
            </a:r>
            <a:r>
              <a:rPr lang="en-NZ" dirty="0" err="1"/>
              <a:t>BibTex</a:t>
            </a:r>
            <a:r>
              <a:rPr lang="en-NZ" dirty="0"/>
              <a:t> snippet</a:t>
            </a:r>
          </a:p>
          <a:p>
            <a:r>
              <a:rPr lang="en-NZ" b="1" dirty="0"/>
              <a:t>Finally, ensure you have good documentation for when they get the codes! </a:t>
            </a:r>
            <a:r>
              <a:rPr lang="en-NZ" dirty="0"/>
              <a:t>At minimum, a comprehensive README and metadata (explanation of the data and where it came from)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3C81-E3F2-2CC5-4115-BE88181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3896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570</Words>
  <Application>Microsoft Office PowerPoint</Application>
  <PresentationFormat>Widescreen</PresentationFormat>
  <Paragraphs>90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Calisto MT</vt:lpstr>
      <vt:lpstr>Consolas</vt:lpstr>
      <vt:lpstr>Courier New</vt:lpstr>
      <vt:lpstr>Univers Condensed</vt:lpstr>
      <vt:lpstr>ChronicleVTI</vt:lpstr>
      <vt:lpstr>Intro to Reproducible Research </vt:lpstr>
      <vt:lpstr>What is SNAP?</vt:lpstr>
      <vt:lpstr>SUMMARY OF WORKSHOP</vt:lpstr>
      <vt:lpstr>YOU WILL NEED</vt:lpstr>
      <vt:lpstr>What is reproducible research?</vt:lpstr>
      <vt:lpstr>TASK 1: GET STARTED WITH A REPO TEMPLATE</vt:lpstr>
      <vt:lpstr>TASK 2: SET UP VIRTUAL ENVIRONMENT</vt:lpstr>
      <vt:lpstr>TASK 3: run pipeline, with version control</vt:lpstr>
      <vt:lpstr>SHARING YOUR REPO</vt:lpstr>
      <vt:lpstr>ANY QUESTIONS?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Wrench</dc:creator>
  <cp:lastModifiedBy>Daniel Wrench</cp:lastModifiedBy>
  <cp:revision>27</cp:revision>
  <dcterms:created xsi:type="dcterms:W3CDTF">2025-02-19T00:19:42Z</dcterms:created>
  <dcterms:modified xsi:type="dcterms:W3CDTF">2025-02-19T03:52:44Z</dcterms:modified>
</cp:coreProperties>
</file>