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848" autoAdjust="0"/>
  </p:normalViewPr>
  <p:slideViewPr>
    <p:cSldViewPr snapToGrid="0">
      <p:cViewPr varScale="1">
        <p:scale>
          <a:sx n="53" d="100"/>
          <a:sy n="53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19/02/2025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wrench/snap-research-templ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051" y="1743263"/>
            <a:ext cx="3975869" cy="2768609"/>
          </a:xfrm>
        </p:spPr>
        <p:txBody>
          <a:bodyPr anchor="b">
            <a:normAutofit/>
          </a:bodyPr>
          <a:lstStyle/>
          <a:p>
            <a:r>
              <a:rPr lang="en-NZ" sz="460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156" y="5067363"/>
            <a:ext cx="3926285" cy="71451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NZ" sz="1600"/>
              <a:t>SNAP workshop, Feb 20</a:t>
            </a:r>
            <a:r>
              <a:rPr lang="en-NZ" sz="1600" baseline="30000"/>
              <a:t>th</a:t>
            </a:r>
            <a:r>
              <a:rPr lang="en-NZ" sz="1600"/>
              <a:t> 2025</a:t>
            </a:r>
          </a:p>
          <a:p>
            <a:pPr>
              <a:lnSpc>
                <a:spcPct val="100000"/>
              </a:lnSpc>
            </a:pPr>
            <a:r>
              <a:rPr lang="en-NZ" sz="1600">
                <a:hlinkClick r:id="rId3"/>
              </a:rPr>
              <a:t>daniel.wrench@vuw.ac.nz</a:t>
            </a:r>
            <a:r>
              <a:rPr lang="en-NZ" sz="160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47E042-C549-0D8F-5D2A-FF00B8B43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" y="2063108"/>
            <a:ext cx="7097056" cy="372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/>
              <a:t>SUMMARY OF WORKSHOP</a:t>
            </a:r>
            <a:endParaRPr lang="en-NZ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Pull requests and other intermediate/advanced aspects of Git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</a:t>
            </a:r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787832" cy="41780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practises in programming and documentation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3 key pillars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Project structure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Version control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Virtual environments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TASK 1: CREATE A REPO FROM GITHUB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Go to </a:t>
            </a:r>
            <a:r>
              <a:rPr lang="en-NZ" dirty="0">
                <a:hlinkClick r:id="rId2"/>
              </a:rPr>
              <a:t>https://github.com/daniel-wrench/snap-research-template</a:t>
            </a:r>
            <a:r>
              <a:rPr lang="en-NZ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223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Calisto MT</vt:lpstr>
      <vt:lpstr>Courier New</vt:lpstr>
      <vt:lpstr>Univers Condensed</vt:lpstr>
      <vt:lpstr>ChronicleVTI</vt:lpstr>
      <vt:lpstr>Intro to Reproducible Research </vt:lpstr>
      <vt:lpstr>SUMMARY OF WORKSHOP</vt:lpstr>
      <vt:lpstr>YOU WILL NEED</vt:lpstr>
      <vt:lpstr>What is reproducible research?</vt:lpstr>
      <vt:lpstr>TASK 1: CREATE A REPO FROM GITHUB TEMPLATE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5</cp:revision>
  <dcterms:created xsi:type="dcterms:W3CDTF">2025-02-19T00:19:42Z</dcterms:created>
  <dcterms:modified xsi:type="dcterms:W3CDTF">2025-02-19T00:54:25Z</dcterms:modified>
</cp:coreProperties>
</file>