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A451F5-7D36-E24F-77FF-923DD9A13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" y="0"/>
            <a:ext cx="12191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2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27CDD-7051-2A16-46A9-FAB5EF28C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9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489D7-4829-C660-706B-316D76DF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1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1034A-68E4-A31B-CAD6-DCE9F45EE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1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79AEC5-96B1-19F6-4047-88522DE3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7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F8531-4EDE-EDF2-6581-B19CA5B2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12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1</cp:revision>
  <dcterms:created xsi:type="dcterms:W3CDTF">2023-04-10T19:54:23Z</dcterms:created>
  <dcterms:modified xsi:type="dcterms:W3CDTF">2023-04-10T22:18:24Z</dcterms:modified>
</cp:coreProperties>
</file>