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1"/>
  </p:notesMasterIdLst>
  <p:sldIdLst>
    <p:sldId id="258" r:id="rId2"/>
    <p:sldId id="272" r:id="rId3"/>
    <p:sldId id="283" r:id="rId4"/>
    <p:sldId id="273" r:id="rId5"/>
    <p:sldId id="284" r:id="rId6"/>
    <p:sldId id="285" r:id="rId7"/>
    <p:sldId id="286" r:id="rId8"/>
    <p:sldId id="28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6135-41F1-4A77-9A7F-98EE3929DD5A}" type="datetimeFigureOut">
              <a:rPr lang="es-AR" smtClean="0"/>
              <a:t>28/8/2023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8F654-1CF5-4BDA-8CD2-485DC3E0AA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BD8AE-0BCE-4BF0-8415-9BB3D835AFC9}" type="datetime1">
              <a:rPr lang="es-AR" smtClean="0"/>
              <a:t>28/8/2023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28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AE39-3FDD-4A5C-BB44-76CF8F6105AC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0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E457-30E1-4AFA-8714-E94C1325D33A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0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4C8C-C640-497D-9DF7-ED6C18451D67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0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7EB-0530-4475-B76E-ED226324D1A0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9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6F2-9232-4A48-A8C5-41E6EB7D55CD}" type="datetime1">
              <a:rPr lang="es-AR" smtClean="0"/>
              <a:t>28/8/2023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47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7959-24B8-4867-9D7B-AB4739FE76AD}" type="datetime1">
              <a:rPr lang="es-AR" smtClean="0"/>
              <a:t>28/8/2023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14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95C5-A4EE-48A5-BB99-45FFBED0B410}" type="datetime1">
              <a:rPr lang="es-AR" smtClean="0"/>
              <a:t>28/8/2023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8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C33B-695C-4C6A-91E8-EBD6556C207A}" type="datetime1">
              <a:rPr lang="es-AR" smtClean="0"/>
              <a:t>28/8/2023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7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2980-0BB5-4333-A208-8554D737EFD9}" type="datetime1">
              <a:rPr lang="es-AR" smtClean="0"/>
              <a:t>28/8/2023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7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80C-62E5-49E9-8D00-F17728AD447F}" type="datetime1">
              <a:rPr lang="es-AR" smtClean="0"/>
              <a:t>28/8/2023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18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E3F-EB77-403A-94CD-A75A8697874C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2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9F80-4FB3-4EA2-9DEA-B13EA7B04523}" type="datetime1">
              <a:rPr lang="es-AR" smtClean="0"/>
              <a:t>28/8/2023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ED5-C180-4893-A762-0EC8C25DD68E}" type="datetime1">
              <a:rPr lang="es-AR" smtClean="0"/>
              <a:t>28/8/2023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7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6DDF-9C31-4A41-B841-BE6DC392351D}" type="datetime1">
              <a:rPr lang="es-AR" smtClean="0"/>
              <a:t>28/8/2023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1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1CC2-6FA3-4EDC-A237-34B7146254BC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2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EB6F-024D-4C8D-B09B-4B3C0F9D5868}" type="datetime1">
              <a:rPr lang="es-AR" smtClean="0"/>
              <a:t>28/8/2023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4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85CE-DC08-4633-944B-40FF982F980C}" type="datetime1">
              <a:rPr lang="es-AR" smtClean="0"/>
              <a:t>28/8/2023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err="1"/>
              <a:t>Fundacion</a:t>
            </a:r>
            <a:r>
              <a:rPr lang="es-AR" dirty="0"/>
              <a:t>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31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4CD3F-1C53-4ED8-8630-1304F89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1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CA7798-881A-4C7A-A298-DB84264E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Google Shape;59;p15">
            <a:extLst>
              <a:ext uri="{FF2B5EF4-FFF2-40B4-BE49-F238E27FC236}">
                <a16:creationId xmlns:a16="http://schemas.microsoft.com/office/drawing/2014/main" id="{81B2D629-10B2-4763-BAD9-891FED431FF5}"/>
              </a:ext>
            </a:extLst>
          </p:cNvPr>
          <p:cNvSpPr txBox="1"/>
          <p:nvPr/>
        </p:nvSpPr>
        <p:spPr>
          <a:xfrm>
            <a:off x="2493069" y="2840400"/>
            <a:ext cx="6841999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0" i="1" u="none" strike="noStrike" cap="none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</a:rPr>
              <a:t>¡LES DAMOS LA BIENVENIDA!</a:t>
            </a:r>
            <a:endParaRPr sz="4800" b="0" i="1" u="none" strike="noStrike" cap="none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" name="Google Shape;60;p15">
            <a:extLst>
              <a:ext uri="{FF2B5EF4-FFF2-40B4-BE49-F238E27FC236}">
                <a16:creationId xmlns:a16="http://schemas.microsoft.com/office/drawing/2014/main" id="{804BDE6F-8198-4BF7-9418-E312A27BBA87}"/>
              </a:ext>
            </a:extLst>
          </p:cNvPr>
          <p:cNvSpPr txBox="1"/>
          <p:nvPr/>
        </p:nvSpPr>
        <p:spPr>
          <a:xfrm>
            <a:off x="3924244" y="4746432"/>
            <a:ext cx="30000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¿Están listos?</a:t>
            </a:r>
            <a:endParaRPr sz="3600" b="1" i="0" u="none" strike="noStrike" cap="none" dirty="0">
              <a:solidFill>
                <a:schemeClr val="bg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" name="Google Shape;61;p15" descr="Man Dancing on Apple iOS 12.2">
            <a:extLst>
              <a:ext uri="{FF2B5EF4-FFF2-40B4-BE49-F238E27FC236}">
                <a16:creationId xmlns:a16="http://schemas.microsoft.com/office/drawing/2014/main" id="{79CD0B22-D142-4C59-9570-53B584437C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4432" y="1069428"/>
            <a:ext cx="1716063" cy="1425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2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66;p16">
            <a:extLst>
              <a:ext uri="{FF2B5EF4-FFF2-40B4-BE49-F238E27FC236}">
                <a16:creationId xmlns:a16="http://schemas.microsoft.com/office/drawing/2014/main" id="{71E1330C-5078-43F9-84BC-AE0A0E631503}"/>
              </a:ext>
            </a:extLst>
          </p:cNvPr>
          <p:cNvSpPr txBox="1"/>
          <p:nvPr/>
        </p:nvSpPr>
        <p:spPr>
          <a:xfrm>
            <a:off x="2445565" y="925187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PRESENTACIÓN DEL CURSO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" name="Google Shape;153;p38">
            <a:extLst>
              <a:ext uri="{FF2B5EF4-FFF2-40B4-BE49-F238E27FC236}">
                <a16:creationId xmlns:a16="http://schemas.microsoft.com/office/drawing/2014/main" id="{FE5707DE-E711-43D1-A366-C8EFD3B0C034}"/>
              </a:ext>
            </a:extLst>
          </p:cNvPr>
          <p:cNvSpPr txBox="1"/>
          <p:nvPr/>
        </p:nvSpPr>
        <p:spPr>
          <a:xfrm>
            <a:off x="629215" y="39546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i="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MODULOS DEL CURSO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" name="Google Shape;154;p38">
            <a:extLst>
              <a:ext uri="{FF2B5EF4-FFF2-40B4-BE49-F238E27FC236}">
                <a16:creationId xmlns:a16="http://schemas.microsoft.com/office/drawing/2014/main" id="{9D7B5360-41B0-4A6B-93F0-CA7D02B9FE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620" y="2450132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51;p38">
            <a:extLst>
              <a:ext uri="{FF2B5EF4-FFF2-40B4-BE49-F238E27FC236}">
                <a16:creationId xmlns:a16="http://schemas.microsoft.com/office/drawing/2014/main" id="{99FD99F0-91F5-4EEF-9D3F-56F1649C6C60}"/>
              </a:ext>
            </a:extLst>
          </p:cNvPr>
          <p:cNvSpPr txBox="1"/>
          <p:nvPr/>
        </p:nvSpPr>
        <p:spPr>
          <a:xfrm>
            <a:off x="4586719" y="2145632"/>
            <a:ext cx="6460691" cy="361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Técnicas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E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Relaciones del trabajo y Orientación Profesional.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Datos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orientada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objetos. (POO)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y desarrollo de nuevos temas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3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3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1455938" y="925187"/>
            <a:ext cx="9108489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TECNICAS DE PROGRAMACIÓN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700237" y="42851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Principales temas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509468" y="2342691"/>
            <a:ext cx="6982295" cy="335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Pseudo Código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flujo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Estructuras de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 y constantes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relacionales,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lógicos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aritméticos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lang="es-AR"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53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4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1091953" y="925187"/>
            <a:ext cx="10085033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40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Relaciones del trabajo y Orientación Profesional</a:t>
            </a:r>
            <a:endParaRPr sz="40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700237" y="42851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Principales temas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785064" y="2427995"/>
            <a:ext cx="5712788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organización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sindical</a:t>
            </a:r>
            <a:endParaRPr lang="es-AR"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Contrato de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Riesgos del trabajo y las ocupaciones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Formación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profesional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Armado de CV</a:t>
            </a:r>
          </a:p>
        </p:txBody>
      </p:sp>
    </p:spTree>
    <p:extLst>
      <p:ext uri="{BB962C8B-B14F-4D97-AF65-F5344CB8AC3E}">
        <p14:creationId xmlns:p14="http://schemas.microsoft.com/office/powerpoint/2010/main" val="51772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5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1455938" y="925187"/>
            <a:ext cx="9108489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BASE DE DATOS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700237" y="42851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Principales temas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785064" y="2427995"/>
            <a:ext cx="5712788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Conceptos generales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entidad-relación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Normalización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redundancia</a:t>
            </a:r>
            <a:endParaRPr lang="es-AR"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Arial"/>
                <a:cs typeface="Arial"/>
                <a:sym typeface="Helvetica Neue Light"/>
              </a:rPr>
              <a:t>Consultas de datos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cs typeface="Arial"/>
                <a:sym typeface="Helvetica Neue Light"/>
              </a:rPr>
              <a:t>Subconsultas</a:t>
            </a:r>
            <a:endParaRPr lang="es-AR" sz="2400" dirty="0">
              <a:solidFill>
                <a:srgbClr val="000000"/>
              </a:solidFill>
              <a:latin typeface="Helvetica Neue Light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ABM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3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6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1455938" y="925187"/>
            <a:ext cx="9108489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PROGRAMACION ORIENTADA A OBJETOS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700237" y="42851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Principales temas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785064" y="2427995"/>
            <a:ext cx="5712788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Conceptos generales de POO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Paradigmas de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programación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Pilares de POO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Diseño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UML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Sintaxis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estructura del 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lenguaje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POO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41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7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2161720" y="963707"/>
            <a:ext cx="8336132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3000" i="1" dirty="0">
                <a:solidFill>
                  <a:srgbClr val="000000"/>
                </a:solidFill>
                <a:latin typeface="Anton"/>
                <a:sym typeface="Helvetica Neue Light"/>
              </a:rPr>
              <a:t>Introducción y desarrollo de nuevos temas</a:t>
            </a:r>
            <a:endParaRPr lang="es-ES" sz="3000" i="1" dirty="0">
              <a:solidFill>
                <a:srgbClr val="000000"/>
              </a:solidFill>
              <a:latin typeface="Anton"/>
              <a:sym typeface="Arial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700237" y="4285114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b="0" i="1" u="none" strike="noStrike" cap="non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Principales temas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785064" y="2427995"/>
            <a:ext cx="5712788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Framework (Django)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 / GitHub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2400" dirty="0">
                <a:solidFill>
                  <a:srgbClr val="000000"/>
                </a:solidFill>
                <a:latin typeface="Helvetica Neue Light"/>
                <a:ea typeface="Arial"/>
                <a:cs typeface="Arial"/>
                <a:sym typeface="Helvetica Neue Light"/>
              </a:rPr>
              <a:t>Pruebas técnicas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22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8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Google Shape;66;p16">
            <a:extLst>
              <a:ext uri="{FF2B5EF4-FFF2-40B4-BE49-F238E27FC236}">
                <a16:creationId xmlns:a16="http://schemas.microsoft.com/office/drawing/2014/main" id="{A4BD4416-7565-4D32-845C-4FC15AD28D9C}"/>
              </a:ext>
            </a:extLst>
          </p:cNvPr>
          <p:cNvSpPr txBox="1"/>
          <p:nvPr/>
        </p:nvSpPr>
        <p:spPr>
          <a:xfrm>
            <a:off x="3262551" y="1020288"/>
            <a:ext cx="5348789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3000" i="1" dirty="0">
                <a:solidFill>
                  <a:srgbClr val="000000"/>
                </a:solidFill>
                <a:latin typeface="Anton"/>
                <a:sym typeface="Helvetica Neue Light"/>
              </a:rPr>
              <a:t>METODOLOGIAS DE EVALUACION</a:t>
            </a:r>
            <a:endParaRPr lang="es-ES" sz="3000" i="1" dirty="0">
              <a:solidFill>
                <a:srgbClr val="000000"/>
              </a:solidFill>
              <a:latin typeface="Anton"/>
              <a:sym typeface="Arial"/>
            </a:endParaRPr>
          </a:p>
        </p:txBody>
      </p:sp>
      <p:sp>
        <p:nvSpPr>
          <p:cNvPr id="59" name="Google Shape;153;p38">
            <a:extLst>
              <a:ext uri="{FF2B5EF4-FFF2-40B4-BE49-F238E27FC236}">
                <a16:creationId xmlns:a16="http://schemas.microsoft.com/office/drawing/2014/main" id="{2AE8DB4D-FDEF-4B9B-8F2D-486BB861C46C}"/>
              </a:ext>
            </a:extLst>
          </p:cNvPr>
          <p:cNvSpPr txBox="1"/>
          <p:nvPr/>
        </p:nvSpPr>
        <p:spPr>
          <a:xfrm>
            <a:off x="1357185" y="4354063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 i="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 evalúa</a:t>
            </a:r>
            <a:endParaRPr sz="3000" b="0" i="1" u="none" strike="noStrike" cap="non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" name="Google Shape;154;p38">
            <a:extLst>
              <a:ext uri="{FF2B5EF4-FFF2-40B4-BE49-F238E27FC236}">
                <a16:creationId xmlns:a16="http://schemas.microsoft.com/office/drawing/2014/main" id="{578F9EBF-5906-4D2D-8711-CC9B14396F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376" y="283573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151;p38">
            <a:extLst>
              <a:ext uri="{FF2B5EF4-FFF2-40B4-BE49-F238E27FC236}">
                <a16:creationId xmlns:a16="http://schemas.microsoft.com/office/drawing/2014/main" id="{F4731ADB-DFAD-4A94-A031-1EC4A9F98D24}"/>
              </a:ext>
            </a:extLst>
          </p:cNvPr>
          <p:cNvSpPr txBox="1"/>
          <p:nvPr/>
        </p:nvSpPr>
        <p:spPr>
          <a:xfrm>
            <a:off x="4785064" y="2427995"/>
            <a:ext cx="5712788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% :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Participación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asistencia</a:t>
            </a:r>
            <a:endParaRPr lang="es-AR"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40% :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Evaluación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teórica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final</a:t>
            </a: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50% :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practico</a:t>
            </a:r>
            <a:endParaRPr lang="es-A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2400" dirty="0">
                <a:solidFill>
                  <a:srgbClr val="000000"/>
                </a:solidFill>
                <a:latin typeface="Helvetica Neue Light"/>
                <a:ea typeface="Arial"/>
                <a:cs typeface="Arial"/>
                <a:sym typeface="Helvetica Neue Light"/>
              </a:rPr>
              <a:t>La calificación para aprobar cada modulo es sumatoria y será de 4/10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8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3C4BC-401B-4D12-A862-E383F97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9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A662D2-1A87-4E92-9739-389BB218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165;p43">
            <a:extLst>
              <a:ext uri="{FF2B5EF4-FFF2-40B4-BE49-F238E27FC236}">
                <a16:creationId xmlns:a16="http://schemas.microsoft.com/office/drawing/2014/main" id="{020CAE8C-DFBC-45AA-B587-7541C044A0C2}"/>
              </a:ext>
            </a:extLst>
          </p:cNvPr>
          <p:cNvSpPr txBox="1"/>
          <p:nvPr/>
        </p:nvSpPr>
        <p:spPr>
          <a:xfrm>
            <a:off x="2426104" y="481303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1" u="none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PRESENTACIÓN DE ESTUDIANTES</a:t>
            </a: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Google Shape;167;p43">
            <a:extLst>
              <a:ext uri="{FF2B5EF4-FFF2-40B4-BE49-F238E27FC236}">
                <a16:creationId xmlns:a16="http://schemas.microsoft.com/office/drawing/2014/main" id="{6D73AA7E-463D-43A9-95C6-57B194C6733C}"/>
              </a:ext>
            </a:extLst>
          </p:cNvPr>
          <p:cNvSpPr/>
          <p:nvPr/>
        </p:nvSpPr>
        <p:spPr>
          <a:xfrm>
            <a:off x="850879" y="2392561"/>
            <a:ext cx="1877066" cy="1691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68;p43">
            <a:extLst>
              <a:ext uri="{FF2B5EF4-FFF2-40B4-BE49-F238E27FC236}">
                <a16:creationId xmlns:a16="http://schemas.microsoft.com/office/drawing/2014/main" id="{DD55E582-0D2B-490C-BE6C-536A38F327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790" y="2534585"/>
            <a:ext cx="1549155" cy="154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66;p43">
            <a:extLst>
              <a:ext uri="{FF2B5EF4-FFF2-40B4-BE49-F238E27FC236}">
                <a16:creationId xmlns:a16="http://schemas.microsoft.com/office/drawing/2014/main" id="{5900E669-038A-4A58-BECB-B39F773C3ECF}"/>
              </a:ext>
            </a:extLst>
          </p:cNvPr>
          <p:cNvSpPr txBox="1"/>
          <p:nvPr/>
        </p:nvSpPr>
        <p:spPr>
          <a:xfrm>
            <a:off x="4417381" y="2681055"/>
            <a:ext cx="6348000" cy="295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Nombre, apellido y edad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Trabajo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Pasatiempos</a:t>
            </a:r>
            <a:endParaRPr sz="2400" b="0" i="0" u="none" strike="noStrike" cap="none" dirty="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Conocimientos previos </a:t>
            </a:r>
            <a:r>
              <a:rPr lang="en-GB" sz="2400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programación</a:t>
            </a:r>
            <a:endParaRPr sz="2400" b="0" i="0" u="none" strike="noStrike" cap="none" dirty="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 elegiste el curso?</a:t>
            </a:r>
          </a:p>
          <a:p>
            <a:pPr marL="457200" indent="-342900">
              <a:buClr>
                <a:srgbClr val="222222"/>
              </a:buClr>
              <a:buSzPts val="1800"/>
              <a:buFont typeface="Helvetica Neue Light"/>
              <a:buAutoNum type="arabicPeriod"/>
            </a:pPr>
            <a:r>
              <a:rPr lang="en-GB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¿Que </a:t>
            </a:r>
            <a:r>
              <a:rPr lang="es-AR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espera</a:t>
            </a:r>
            <a:r>
              <a:rPr lang="en-GB" sz="2400" b="0" i="0" u="none" strike="noStrike" cap="none" dirty="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curso?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endParaRPr lang="en-GB" sz="1800" b="0" i="0" u="none" strike="noStrike" cap="none" dirty="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Helvetica Neue Light"/>
              <a:buAutoNum type="arabicPeriod"/>
            </a:pPr>
            <a:endParaRPr sz="1800" b="0" i="0" u="none" strike="noStrike" cap="none" dirty="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785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1068</TotalTime>
  <Words>225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Anton</vt:lpstr>
      <vt:lpstr>Arial</vt:lpstr>
      <vt:lpstr>Calibri</vt:lpstr>
      <vt:lpstr>Helvetica Neue Light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lozano</dc:creator>
  <cp:lastModifiedBy>Richard lozano</cp:lastModifiedBy>
  <cp:revision>7</cp:revision>
  <dcterms:created xsi:type="dcterms:W3CDTF">2022-08-15T03:12:18Z</dcterms:created>
  <dcterms:modified xsi:type="dcterms:W3CDTF">2023-08-28T18:21:02Z</dcterms:modified>
</cp:coreProperties>
</file>