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nton"/>
      <p:regular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snOuHWwJjcalmFthJ1yURRvU0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nton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d347566ed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dd347566e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d347566ed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dd347566e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d347566ed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dd347566e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d347566ed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dd347566e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d347566ed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dd347566e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d347566ed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dd347566e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d347566ed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dd347566e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d347566ed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dd347566e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d347566ed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dd347566e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d347566ed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dd347566e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d347566ed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dd347566e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4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6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8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0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63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6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44325" y="235122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CONCEPTOS GENERALES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02.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Base de Datos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3425" y="376025"/>
            <a:ext cx="9144000" cy="698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662" y="469400"/>
            <a:ext cx="8933524" cy="4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1dd347566ed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1dd347566ed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1dd347566ed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9"/>
          <p:cNvSpPr txBox="1"/>
          <p:nvPr/>
        </p:nvSpPr>
        <p:spPr>
          <a:xfrm>
            <a:off x="1862245" y="1826056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3" name="Google Shape;153;p49"/>
          <p:cNvSpPr txBox="1"/>
          <p:nvPr/>
        </p:nvSpPr>
        <p:spPr>
          <a:xfrm>
            <a:off x="1244253" y="1461820"/>
            <a:ext cx="6467100" cy="29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1dd347566ed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706" y="-164275"/>
            <a:ext cx="9167359" cy="5219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1dd347566ed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1dd347566ed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1dd347566ed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1dd347566ed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1dd347566ed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dd347566ed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dd347566ed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