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6" r:id="rId1"/>
  </p:sldMasterIdLst>
  <p:notesMasterIdLst>
    <p:notesMasterId r:id="rId6"/>
  </p:notesMasterIdLst>
  <p:sldIdLst>
    <p:sldId id="258" r:id="rId2"/>
    <p:sldId id="265" r:id="rId3"/>
    <p:sldId id="266" r:id="rId4"/>
    <p:sldId id="267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ichard lozano" initials="Rl" lastIdx="1" clrIdx="0">
    <p:extLst>
      <p:ext uri="{19B8F6BF-5375-455C-9EA6-DF929625EA0E}">
        <p15:presenceInfo xmlns:p15="http://schemas.microsoft.com/office/powerpoint/2012/main" userId="7460d2221436ad1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854" autoAdjust="0"/>
  </p:normalViewPr>
  <p:slideViewPr>
    <p:cSldViewPr snapToGrid="0">
      <p:cViewPr varScale="1">
        <p:scale>
          <a:sx n="70" d="100"/>
          <a:sy n="70" d="100"/>
        </p:scale>
        <p:origin x="71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276135-41F1-4A77-9A7F-98EE3929DD5A}" type="datetimeFigureOut">
              <a:rPr lang="es-AR" smtClean="0"/>
              <a:t>2/9/2023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B8F654-1CF5-4BDA-8CD2-485DC3E0AA84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525959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C30BD8AE-0BCE-4BF0-8415-9BB3D835AFC9}" type="datetime1">
              <a:rPr lang="es-AR" smtClean="0"/>
              <a:t>2/9/2023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r>
              <a:rPr lang="es-AR"/>
              <a:t>Fundacion UOCRA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2C43FE11-BAD3-41A4-A69F-188AE344B11E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12819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9AE39-3FDD-4A5C-BB44-76CF8F6105AC}" type="datetime1">
              <a:rPr lang="es-AR" smtClean="0"/>
              <a:t>2/9/2023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Fundacion UOCRA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3FE11-BAD3-41A4-A69F-188AE344B11E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04009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4E457-30E1-4AFA-8714-E94C1325D33A}" type="datetime1">
              <a:rPr lang="es-AR" smtClean="0"/>
              <a:t>2/9/2023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Fundacion UOCRA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3FE11-BAD3-41A4-A69F-188AE344B11E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720361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24C8C-C640-497D-9DF7-ED6C18451D67}" type="datetime1">
              <a:rPr lang="es-AR" smtClean="0"/>
              <a:t>2/9/2023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Fundacion UOCRA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3FE11-BAD3-41A4-A69F-188AE344B11E}" type="slidenum">
              <a:rPr lang="es-AR" smtClean="0"/>
              <a:t>‹#›</a:t>
            </a:fld>
            <a:endParaRPr lang="es-AR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60805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E17EB-0530-4475-B76E-ED226324D1A0}" type="datetime1">
              <a:rPr lang="es-AR" smtClean="0"/>
              <a:t>2/9/2023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Fundacion UOCRA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3FE11-BAD3-41A4-A69F-188AE344B11E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259291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006F2-9232-4A48-A8C5-41E6EB7D55CD}" type="datetime1">
              <a:rPr lang="es-AR" smtClean="0"/>
              <a:t>2/9/2023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Fundacion UOCRA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3FE11-BAD3-41A4-A69F-188AE344B11E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564765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F7959-24B8-4867-9D7B-AB4739FE76AD}" type="datetime1">
              <a:rPr lang="es-AR" smtClean="0"/>
              <a:t>2/9/2023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Fundacion UOCRA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3FE11-BAD3-41A4-A69F-188AE344B11E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671498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695C5-A4EE-48A5-BB99-45FFBED0B410}" type="datetime1">
              <a:rPr lang="es-AR" smtClean="0"/>
              <a:t>2/9/2023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Fundacion UOCRA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3FE11-BAD3-41A4-A69F-188AE344B11E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94789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9C33B-695C-4C6A-91E8-EBD6556C207A}" type="datetime1">
              <a:rPr lang="es-AR" smtClean="0"/>
              <a:t>2/9/2023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Fundacion UOCRA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3FE11-BAD3-41A4-A69F-188AE344B11E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74780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C2980-0BB5-4333-A208-8554D737EFD9}" type="datetime1">
              <a:rPr lang="es-AR" smtClean="0"/>
              <a:t>2/9/2023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Fundacion UOCRA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3FE11-BAD3-41A4-A69F-188AE344B11E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37750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9580C-62E5-49E9-8D00-F17728AD447F}" type="datetime1">
              <a:rPr lang="es-AR" smtClean="0"/>
              <a:t>2/9/2023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Fundacion UOCRA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3FE11-BAD3-41A4-A69F-188AE344B11E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66188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EE3F-EB77-403A-94CD-A75A8697874C}" type="datetime1">
              <a:rPr lang="es-AR" smtClean="0"/>
              <a:t>2/9/2023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Fundacion UOCRA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3FE11-BAD3-41A4-A69F-188AE344B11E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60289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99F80-4FB3-4EA2-9DEA-B13EA7B04523}" type="datetime1">
              <a:rPr lang="es-AR" smtClean="0"/>
              <a:t>2/9/2023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Fundacion UOCRA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3FE11-BAD3-41A4-A69F-188AE344B11E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1722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7BED5-C180-4893-A762-0EC8C25DD68E}" type="datetime1">
              <a:rPr lang="es-AR" smtClean="0"/>
              <a:t>2/9/2023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Fundacion UOCRA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3FE11-BAD3-41A4-A69F-188AE344B11E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28793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E6DDF-9C31-4A41-B841-BE6DC392351D}" type="datetime1">
              <a:rPr lang="es-AR" smtClean="0"/>
              <a:t>2/9/2023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Fundacion UOCRA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3FE11-BAD3-41A4-A69F-188AE344B11E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17133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31CC2-6FA3-4EDC-A237-34B7146254BC}" type="datetime1">
              <a:rPr lang="es-AR" smtClean="0"/>
              <a:t>2/9/2023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Fundacion UOCRA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3FE11-BAD3-41A4-A69F-188AE344B11E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49827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DEB6F-024D-4C8D-B09B-4B3C0F9D5868}" type="datetime1">
              <a:rPr lang="es-AR" smtClean="0"/>
              <a:t>2/9/2023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Fundacion UOCRA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3FE11-BAD3-41A4-A69F-188AE344B11E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92441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2685CE-DC08-4633-944B-40FF982F980C}" type="datetime1">
              <a:rPr lang="es-AR" smtClean="0"/>
              <a:t>2/9/2023</a:t>
            </a:fld>
            <a:endParaRPr lang="es-A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AR" dirty="0" err="1"/>
              <a:t>Fundacion</a:t>
            </a:r>
            <a:r>
              <a:rPr lang="es-AR" dirty="0"/>
              <a:t> UOCRA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43FE11-BAD3-41A4-A69F-188AE344B11E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657314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7" r:id="rId1"/>
    <p:sldLayoutId id="2147483828" r:id="rId2"/>
    <p:sldLayoutId id="2147483829" r:id="rId3"/>
    <p:sldLayoutId id="2147483830" r:id="rId4"/>
    <p:sldLayoutId id="2147483831" r:id="rId5"/>
    <p:sldLayoutId id="2147483832" r:id="rId6"/>
    <p:sldLayoutId id="2147483833" r:id="rId7"/>
    <p:sldLayoutId id="2147483834" r:id="rId8"/>
    <p:sldLayoutId id="2147483835" r:id="rId9"/>
    <p:sldLayoutId id="2147483836" r:id="rId10"/>
    <p:sldLayoutId id="2147483837" r:id="rId11"/>
    <p:sldLayoutId id="2147483838" r:id="rId12"/>
    <p:sldLayoutId id="2147483839" r:id="rId13"/>
    <p:sldLayoutId id="2147483840" r:id="rId14"/>
    <p:sldLayoutId id="2147483841" r:id="rId15"/>
    <p:sldLayoutId id="2147483842" r:id="rId16"/>
    <p:sldLayoutId id="2147483843" r:id="rId1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214CD3F-1C53-4ED8-8630-1304F89E9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3FE11-BAD3-41A4-A69F-188AE344B11E}" type="slidenum">
              <a:rPr lang="es-AR" smtClean="0"/>
              <a:t>1</a:t>
            </a:fld>
            <a:endParaRPr lang="es-AR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C8CA7798-881A-4C7A-A298-DB84264EF1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107" y="126393"/>
            <a:ext cx="11620870" cy="4832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Google Shape;265;p50">
            <a:extLst>
              <a:ext uri="{FF2B5EF4-FFF2-40B4-BE49-F238E27FC236}">
                <a16:creationId xmlns:a16="http://schemas.microsoft.com/office/drawing/2014/main" id="{94D5C0C6-87FE-4EDE-BB4D-788C67DD090C}"/>
              </a:ext>
            </a:extLst>
          </p:cNvPr>
          <p:cNvSpPr txBox="1"/>
          <p:nvPr/>
        </p:nvSpPr>
        <p:spPr>
          <a:xfrm>
            <a:off x="2335076" y="3672"/>
            <a:ext cx="6348000" cy="746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GB" sz="3600" i="1" u="sng" dirty="0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EJERCICIOS</a:t>
            </a:r>
            <a:endParaRPr sz="3600" b="0" i="1" u="sng" strike="noStrike" cap="none" dirty="0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37F1331-5BDA-4691-ADCC-4A0B034607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991" y="766102"/>
            <a:ext cx="9860590" cy="6116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191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4E3CE2F-4732-485E-A4C0-76E8778A1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3FE11-BAD3-41A4-A69F-188AE344B11E}" type="slidenum">
              <a:rPr lang="es-AR" smtClean="0"/>
              <a:t>2</a:t>
            </a:fld>
            <a:endParaRPr lang="es-AR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CBD451EB-B0D6-4D21-9784-852362399E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54" y="126394"/>
            <a:ext cx="11620870" cy="4832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Google Shape;265;p50">
            <a:extLst>
              <a:ext uri="{FF2B5EF4-FFF2-40B4-BE49-F238E27FC236}">
                <a16:creationId xmlns:a16="http://schemas.microsoft.com/office/drawing/2014/main" id="{19FE32E1-5613-4486-8B9E-71BBF4CDD3C7}"/>
              </a:ext>
            </a:extLst>
          </p:cNvPr>
          <p:cNvSpPr txBox="1"/>
          <p:nvPr/>
        </p:nvSpPr>
        <p:spPr>
          <a:xfrm>
            <a:off x="1947676" y="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GB" sz="3600" b="0" i="1" u="sng" strike="noStrike" cap="none" dirty="0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EJERCICIO 1</a:t>
            </a:r>
            <a:endParaRPr sz="3600" b="0" i="1" u="sng" strike="noStrike" cap="none" dirty="0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E6418F-DC7D-1686-CA44-2ADDA3A5CD45}"/>
              </a:ext>
            </a:extLst>
          </p:cNvPr>
          <p:cNvSpPr txBox="1"/>
          <p:nvPr/>
        </p:nvSpPr>
        <p:spPr>
          <a:xfrm>
            <a:off x="832512" y="989100"/>
            <a:ext cx="10836323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400" dirty="0">
                <a:solidFill>
                  <a:schemeClr val="bg1"/>
                </a:solidFill>
              </a:rPr>
              <a:t>Escribir un programa que solicite al usuario dos números por teclado y luego muestre la: suma, resta, multiplicación y división de ambos numeros.</a:t>
            </a:r>
            <a:endParaRPr lang="es-AR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4187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4E3CE2F-4732-485E-A4C0-76E8778A1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3FE11-BAD3-41A4-A69F-188AE344B11E}" type="slidenum">
              <a:rPr lang="es-AR" smtClean="0"/>
              <a:t>3</a:t>
            </a:fld>
            <a:endParaRPr lang="es-AR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CBD451EB-B0D6-4D21-9784-852362399E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54" y="126394"/>
            <a:ext cx="11620870" cy="4832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Google Shape;265;p50">
            <a:extLst>
              <a:ext uri="{FF2B5EF4-FFF2-40B4-BE49-F238E27FC236}">
                <a16:creationId xmlns:a16="http://schemas.microsoft.com/office/drawing/2014/main" id="{CF921C80-D9EB-4EC7-85A5-E3BD36F9CC2A}"/>
              </a:ext>
            </a:extLst>
          </p:cNvPr>
          <p:cNvSpPr txBox="1"/>
          <p:nvPr/>
        </p:nvSpPr>
        <p:spPr>
          <a:xfrm>
            <a:off x="1893239" y="126394"/>
            <a:ext cx="6348000" cy="74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GB" sz="3600" i="1" u="sng" dirty="0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EJERCICIO 2</a:t>
            </a:r>
            <a:endParaRPr sz="3600" b="0" i="1" u="sng" strike="noStrike" cap="none" dirty="0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33F9F0-A5F2-2D34-8F80-1E80B80FA589}"/>
              </a:ext>
            </a:extLst>
          </p:cNvPr>
          <p:cNvSpPr txBox="1"/>
          <p:nvPr/>
        </p:nvSpPr>
        <p:spPr>
          <a:xfrm>
            <a:off x="832512" y="989100"/>
            <a:ext cx="1083632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400" b="0" i="0" dirty="0">
                <a:solidFill>
                  <a:schemeClr val="bg1"/>
                </a:solidFill>
                <a:effectLst/>
                <a:latin typeface="Söhne"/>
              </a:rPr>
              <a:t>Escribe un programa que convierta grados Celsius a grados Fahrenheit. El usuario debe ingresar la temperatura en grados Celsius</a:t>
            </a:r>
            <a:endParaRPr lang="es-AR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5441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4E3CE2F-4732-485E-A4C0-76E8778A1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3FE11-BAD3-41A4-A69F-188AE344B11E}" type="slidenum">
              <a:rPr lang="es-AR" smtClean="0"/>
              <a:t>4</a:t>
            </a:fld>
            <a:endParaRPr lang="es-AR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CBD451EB-B0D6-4D21-9784-852362399E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54" y="126394"/>
            <a:ext cx="11620870" cy="4832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Google Shape;265;p50">
            <a:extLst>
              <a:ext uri="{FF2B5EF4-FFF2-40B4-BE49-F238E27FC236}">
                <a16:creationId xmlns:a16="http://schemas.microsoft.com/office/drawing/2014/main" id="{3F9DF49F-0251-4CC7-8A85-006034DB63F8}"/>
              </a:ext>
            </a:extLst>
          </p:cNvPr>
          <p:cNvSpPr txBox="1"/>
          <p:nvPr/>
        </p:nvSpPr>
        <p:spPr>
          <a:xfrm>
            <a:off x="1947831" y="90986"/>
            <a:ext cx="6348000" cy="74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GB" sz="3600" i="1" u="sng" dirty="0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EJERCICIO 3</a:t>
            </a:r>
            <a:endParaRPr sz="3600" b="0" i="1" u="sng" strike="noStrike" cap="none" dirty="0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9F511B-1BA9-9A82-CB49-7E04BFF5788C}"/>
              </a:ext>
            </a:extLst>
          </p:cNvPr>
          <p:cNvSpPr txBox="1"/>
          <p:nvPr/>
        </p:nvSpPr>
        <p:spPr>
          <a:xfrm>
            <a:off x="1033152" y="1175657"/>
            <a:ext cx="881484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>
                <a:solidFill>
                  <a:schemeClr val="bg1"/>
                </a:solidFill>
              </a:rPr>
              <a:t>Un comercio de nuestro barrio nos pide que hagamos un programa que pueda calcular el precio total de un producto con el IVA incluido.</a:t>
            </a:r>
            <a:endParaRPr lang="es-AR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78840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8002</TotalTime>
  <Words>83</Words>
  <Application>Microsoft Office PowerPoint</Application>
  <PresentationFormat>Widescreen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Anton</vt:lpstr>
      <vt:lpstr>Arial</vt:lpstr>
      <vt:lpstr>Calibri</vt:lpstr>
      <vt:lpstr>Söhne</vt:lpstr>
      <vt:lpstr>Tw Cen MT</vt:lpstr>
      <vt:lpstr>Circuito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Richard lozano</dc:creator>
  <cp:lastModifiedBy>Richard lozano</cp:lastModifiedBy>
  <cp:revision>17</cp:revision>
  <dcterms:created xsi:type="dcterms:W3CDTF">2022-08-15T03:12:18Z</dcterms:created>
  <dcterms:modified xsi:type="dcterms:W3CDTF">2023-09-05T15:44:06Z</dcterms:modified>
</cp:coreProperties>
</file>