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7"/>
  </p:notesMasterIdLst>
  <p:sldIdLst>
    <p:sldId id="258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lozano" initials="Rl" lastIdx="1" clrIdx="0">
    <p:extLst>
      <p:ext uri="{19B8F6BF-5375-455C-9EA6-DF929625EA0E}">
        <p15:presenceInfo xmlns:p15="http://schemas.microsoft.com/office/powerpoint/2012/main" userId="7460d2221436ad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4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6135-41F1-4A77-9A7F-98EE3929DD5A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8F654-1CF5-4BDA-8CD2-485DC3E0AA8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0BD8AE-0BCE-4BF0-8415-9BB3D835AFC9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28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AE39-3FDD-4A5C-BB44-76CF8F6105AC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0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E457-30E1-4AFA-8714-E94C1325D33A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0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4C8C-C640-497D-9DF7-ED6C18451D67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805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17EB-0530-4475-B76E-ED226324D1A0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59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06F2-9232-4A48-A8C5-41E6EB7D55CD}" type="datetime1">
              <a:rPr lang="es-AR" smtClean="0"/>
              <a:t>2/9/2023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47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7959-24B8-4867-9D7B-AB4739FE76AD}" type="datetime1">
              <a:rPr lang="es-AR" smtClean="0"/>
              <a:t>2/9/2023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714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95C5-A4EE-48A5-BB99-45FFBED0B410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78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C33B-695C-4C6A-91E8-EBD6556C207A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47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2980-0BB5-4333-A208-8554D737EFD9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7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580C-62E5-49E9-8D00-F17728AD447F}" type="datetime1">
              <a:rPr lang="es-AR" smtClean="0"/>
              <a:t>2/9/2023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618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EE3F-EB77-403A-94CD-A75A8697874C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2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9F80-4FB3-4EA2-9DEA-B13EA7B04523}" type="datetime1">
              <a:rPr lang="es-AR" smtClean="0"/>
              <a:t>2/9/2023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BED5-C180-4893-A762-0EC8C25DD68E}" type="datetime1">
              <a:rPr lang="es-AR" smtClean="0"/>
              <a:t>2/9/2023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7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6DDF-9C31-4A41-B841-BE6DC392351D}" type="datetime1">
              <a:rPr lang="es-AR" smtClean="0"/>
              <a:t>2/9/2023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13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1CC2-6FA3-4EDC-A237-34B7146254BC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82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EB6F-024D-4C8D-B09B-4B3C0F9D5868}" type="datetime1">
              <a:rPr lang="es-AR" smtClean="0"/>
              <a:t>2/9/2023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Fundacion UOCRA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24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85CE-DC08-4633-944B-40FF982F980C}" type="datetime1">
              <a:rPr lang="es-AR" smtClean="0"/>
              <a:t>2/9/2023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err="1"/>
              <a:t>Fundacion</a:t>
            </a:r>
            <a:r>
              <a:rPr lang="es-AR" dirty="0"/>
              <a:t> UOCRA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FE11-BAD3-41A4-A69F-188AE344B11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731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4CD3F-1C53-4ED8-8630-1304F89E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1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8CA7798-881A-4C7A-A298-DB84264E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26393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94D5C0C6-87FE-4EDE-BB4D-788C67DD090C}"/>
              </a:ext>
            </a:extLst>
          </p:cNvPr>
          <p:cNvSpPr txBox="1"/>
          <p:nvPr/>
        </p:nvSpPr>
        <p:spPr>
          <a:xfrm>
            <a:off x="2335076" y="3672"/>
            <a:ext cx="6348000" cy="74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u="sng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EJERCICIOS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7F1331-5BDA-4691-ADCC-4A0B03460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1" y="766102"/>
            <a:ext cx="9860590" cy="61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2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19FE32E1-5613-4486-8B9E-71BBF4CDD3C7}"/>
              </a:ext>
            </a:extLst>
          </p:cNvPr>
          <p:cNvSpPr txBox="1"/>
          <p:nvPr/>
        </p:nvSpPr>
        <p:spPr>
          <a:xfrm>
            <a:off x="1947676" y="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1" u="sng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1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6418F-DC7D-1686-CA44-2ADDA3A5CD45}"/>
              </a:ext>
            </a:extLst>
          </p:cNvPr>
          <p:cNvSpPr txBox="1"/>
          <p:nvPr/>
        </p:nvSpPr>
        <p:spPr>
          <a:xfrm>
            <a:off x="832512" y="989100"/>
            <a:ext cx="10836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Escribir un programa que solicite al usuario dos números por teclado y luego muestre la: suma, resta, multiplicación y división de ambos numeros.</a:t>
            </a:r>
            <a:endParaRPr lang="es-A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3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CF921C80-D9EB-4EC7-85A5-E3BD36F9CC2A}"/>
              </a:ext>
            </a:extLst>
          </p:cNvPr>
          <p:cNvSpPr txBox="1"/>
          <p:nvPr/>
        </p:nvSpPr>
        <p:spPr>
          <a:xfrm>
            <a:off x="1893239" y="126394"/>
            <a:ext cx="6348000" cy="74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u="sng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2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F9F0-A5F2-2D34-8F80-1E80B80FA589}"/>
              </a:ext>
            </a:extLst>
          </p:cNvPr>
          <p:cNvSpPr txBox="1"/>
          <p:nvPr/>
        </p:nvSpPr>
        <p:spPr>
          <a:xfrm>
            <a:off x="832512" y="989100"/>
            <a:ext cx="10836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0" i="0" dirty="0">
                <a:solidFill>
                  <a:schemeClr val="bg1"/>
                </a:solidFill>
                <a:effectLst/>
                <a:latin typeface="Söhne"/>
              </a:rPr>
              <a:t>Escribe un programa que convierta grados Celsius a grados Fahrenheit. El usuario debe ingresar la temperatura en grados Celsius</a:t>
            </a:r>
            <a:endParaRPr lang="es-A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4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3F9DF49F-0251-4CC7-8A85-006034DB63F8}"/>
              </a:ext>
            </a:extLst>
          </p:cNvPr>
          <p:cNvSpPr txBox="1"/>
          <p:nvPr/>
        </p:nvSpPr>
        <p:spPr>
          <a:xfrm>
            <a:off x="1947831" y="90986"/>
            <a:ext cx="6348000" cy="74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i="1" u="sng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3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7678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E3CE2F-4732-485E-A4C0-76E8778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FE11-BAD3-41A4-A69F-188AE344B11E}" type="slidenum">
              <a:rPr lang="es-AR" smtClean="0"/>
              <a:t>5</a:t>
            </a:fld>
            <a:endParaRPr lang="es-A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D451EB-B0D6-4D21-9784-85236239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126394"/>
            <a:ext cx="11620870" cy="48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oogle Shape;265;p50">
            <a:extLst>
              <a:ext uri="{FF2B5EF4-FFF2-40B4-BE49-F238E27FC236}">
                <a16:creationId xmlns:a16="http://schemas.microsoft.com/office/drawing/2014/main" id="{7B371313-D1E6-4F54-B0B9-911DE44DA3EC}"/>
              </a:ext>
            </a:extLst>
          </p:cNvPr>
          <p:cNvSpPr txBox="1"/>
          <p:nvPr/>
        </p:nvSpPr>
        <p:spPr>
          <a:xfrm>
            <a:off x="2523174" y="69836"/>
            <a:ext cx="6348000" cy="74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1" u="sng" strike="noStrike" cap="none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EJERCICIO 4</a:t>
            </a:r>
            <a:endParaRPr sz="3600" b="0" i="1" u="sng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47165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6935</TotalTime>
  <Words>61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Anton</vt:lpstr>
      <vt:lpstr>Arial</vt:lpstr>
      <vt:lpstr>Calibri</vt:lpstr>
      <vt:lpstr>Söhne</vt:lpstr>
      <vt:lpstr>Tw Cen MT</vt:lpstr>
      <vt:lpstr>Circuito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Richard lozano</dc:creator>
  <cp:lastModifiedBy>Richard lozano</cp:lastModifiedBy>
  <cp:revision>16</cp:revision>
  <dcterms:created xsi:type="dcterms:W3CDTF">2022-08-15T03:12:18Z</dcterms:created>
  <dcterms:modified xsi:type="dcterms:W3CDTF">2023-09-04T21:56:59Z</dcterms:modified>
</cp:coreProperties>
</file>