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Anton"/>
      <p:regular r:id="rId50"/>
    </p:embeddedFont>
    <p:embeddedFont>
      <p:font typeface="Lato"/>
      <p:regular r:id="rId51"/>
      <p:bold r:id="rId52"/>
      <p:italic r:id="rId53"/>
      <p:boldItalic r:id="rId54"/>
    </p:embeddedFont>
    <p:embeddedFont>
      <p:font typeface="Helvetica Neue"/>
      <p:regular r:id="rId55"/>
      <p:bold r:id="rId56"/>
      <p:italic r:id="rId57"/>
      <p:boldItalic r:id="rId58"/>
    </p:embeddedFont>
    <p:embeddedFont>
      <p:font typeface="Helvetica Neue Ligh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E83CCA-0F5F-4D81-9FDC-87CDBE5500BC}">
  <a:tblStyle styleId="{F7E83CCA-0F5F-4D81-9FDC-87CDBE550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Light-boldItalic.fntdata"/><Relationship Id="rId61" Type="http://schemas.openxmlformats.org/officeDocument/2006/relationships/font" Target="fonts/HelveticaNeueLight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Ligh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regular.fntdata"/><Relationship Id="rId50" Type="http://schemas.openxmlformats.org/officeDocument/2006/relationships/font" Target="fonts/Anton-regular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6.xml"/><Relationship Id="rId55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54" Type="http://schemas.openxmlformats.org/officeDocument/2006/relationships/font" Target="fonts/Lato-boldItalic.fntdata"/><Relationship Id="rId13" Type="http://schemas.openxmlformats.org/officeDocument/2006/relationships/slide" Target="slides/slide8.xml"/><Relationship Id="rId57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56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59" Type="http://schemas.openxmlformats.org/officeDocument/2006/relationships/font" Target="fonts/HelveticaNeueLight-regular.fntdata"/><Relationship Id="rId14" Type="http://schemas.openxmlformats.org/officeDocument/2006/relationships/slide" Target="slides/slide9.xml"/><Relationship Id="rId58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7edb21d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7edb21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15ea5d13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415ea5d13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15ea5d13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415ea5d13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Quitar referencia a import! Aun no hablamos de módulos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415ea5d13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415ea5d13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415ea5d13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415ea5d13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415ea5d13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415ea5d13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15ea5d13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415ea5d1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415ea5d13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415ea5d1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415ea5d13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415ea5d13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415ea5d13_2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415ea5d13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15ea5d13_2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e415ea5d13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5854e7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5854e7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415ea5d13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415ea5d13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415ea5d13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415ea5d13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415ea5d13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415ea5d13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415ea5d13_2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415ea5d13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15ea5d13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15ea5d13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415ea5d13_2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415ea5d13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415ea5d13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415ea5d13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415ea5d13_2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415ea5d13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415ea5d13_2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415ea5d13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415ea5d13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415ea5d13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f27a6452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f27a6452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415ea5d13_2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415ea5d13_2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415ea5d13_2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415ea5d13_2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415ea5d13_2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415ea5d13_2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415ea5d13_2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415ea5d13_2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415ea5d13_2_3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e415ea5d13_2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415ea5d13_2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415ea5d13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415ea5d13_2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415ea5d13_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415ea5d13_2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415ea5d13_2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415ea5d13_2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415ea5d13_2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1c88198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1c88198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415ea5d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415ea5d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1c88198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1c88198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415ea5d13_2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e415ea5d13_2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717ac018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717ac018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415ea5d13_2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415ea5d13_2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415ea5d13_2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415ea5d13_2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15ea5d13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15ea5d13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415ea5d13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415ea5d13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5ea5d13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415ea5d13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15ea5d13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415ea5d13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15ea5d13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415ea5d13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Relationship Id="rId4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Relationship Id="rId4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Relationship Id="rId4" Type="http://schemas.openxmlformats.org/officeDocument/2006/relationships/image" Target="../media/image4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2.jpg"/><Relationship Id="rId5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58400" y="1727025"/>
            <a:ext cx="52272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Manejo de Archivos </a:t>
            </a: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en Javascript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4.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375375" y="1295300"/>
            <a:ext cx="8379000" cy="3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fs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es la abreviatura en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inglés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para file system o sistema de archivos y es,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además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uno de los módulos más básicos y útiles de Node.js.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En Node.js es posible manipular archivos a través de fs (crear, leer, modificar, etc.).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La mayoría de las funciones que contiene este módulo pueden usarse tanto de manera sincrónica como asincrónica.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181775" y="320700"/>
            <a:ext cx="6947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Módulo nativo file system: fs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852150" y="1430300"/>
            <a:ext cx="7041000" cy="3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usar este módulo solo debemos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importarlo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la función 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require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comienzo de nuestro archivo fuente:</a:t>
            </a:r>
            <a:endParaRPr b="1" i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852150" y="511825"/>
            <a:ext cx="650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Uso de fs en nuestro código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2658000" y="3074275"/>
            <a:ext cx="3828000" cy="776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lang="en-GB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-GB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'fs'</a:t>
            </a:r>
            <a:r>
              <a:rPr lang="en-GB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1398000" y="20416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FS: modo sincrónico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871575" y="1235650"/>
            <a:ext cx="7548600" cy="3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funciones sincrónicas terminan con “Sync”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operaciones bloqueantes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devuelven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resultado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listar algunas de ellas: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readFileSync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lectura de un archivo en forma sincrónica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writeFileSync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escritura de un archivo en forma sincrónica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appendFileSync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actualización de un archivo en forma sincrónica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unlinkSync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borrado de un archivo en forma sincrónica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mkdirSync: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creación de una carpeta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464125" y="470050"/>
            <a:ext cx="5666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Operaciones Sincrónicas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765725" y="470050"/>
            <a:ext cx="66927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Leer un archivo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523750" y="1235650"/>
            <a:ext cx="8121000" cy="3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fs.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readFileSync(path, encoding)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 parámetro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string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la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ruta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archivo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queremos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leer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segundo parámetro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indica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formato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codificación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caracteres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que fue escrito el dato que estamos leyendo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formato que utilizaremos con más frecuencia será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'utf-8'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(inglés: 8-bit Unicode Transformation Format, español: Formato de Codificación de caracteres Unicode).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9050" y="1742101"/>
            <a:ext cx="5736575" cy="5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386350" y="454225"/>
            <a:ext cx="73002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Sobree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scribir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 un archivo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871575" y="1235650"/>
            <a:ext cx="7830300" cy="3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fs.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writeFileSync(ruta, datos)  //sobreescribe archivo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 parámetro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un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string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la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ruta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archivo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que queremos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escribir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segundo parámetro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indica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 que queremos escribir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admite un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tercer parámetro opcional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indicar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formato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codificación de caracteres con que queremos escribir el texto: por defecto </a:t>
            </a: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'utf-8'.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la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ruta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provista fuera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válida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pero el nombre de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archivo no existiera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la función creará un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nuevo archivo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el nombre provisto.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7200" y="1752676"/>
            <a:ext cx="6913800" cy="46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/>
        </p:nvSpPr>
        <p:spPr>
          <a:xfrm>
            <a:off x="871575" y="454225"/>
            <a:ext cx="6586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Agregar contenidos a un archivo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860150" y="1209925"/>
            <a:ext cx="78303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fs.appendFileSync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(ruta, datos)  //agregar contenido a archivo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 parámetro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un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string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la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ruta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archivo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que le queremos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agregar contenidos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segundo parámetro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indica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 que queremos agregar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admite un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tercer parámetro opcional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indicar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formato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codificación de caracteres con que queremos escribir el texto: por defecto </a:t>
            </a: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'utf-8'.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la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ruta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provista fuera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válida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pero el nombre de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archivo no existiera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la función creará un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nuevo archivo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el nombre provisto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9700" y="1725900"/>
            <a:ext cx="7700749" cy="453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871575" y="454225"/>
            <a:ext cx="6586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Borrar 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un archivo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860150" y="1209925"/>
            <a:ext cx="6598200" cy="20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fs.unlinkSync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(ruta)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único parámetro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un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string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la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ruta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archivo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queremos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borrar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5275" y="1702875"/>
            <a:ext cx="71619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/>
        </p:nvSpPr>
        <p:spPr>
          <a:xfrm>
            <a:off x="1064100" y="3324850"/>
            <a:ext cx="70803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Ante una situación de error, las excepciones se lanzan inmediatamente y se pueden manejar usando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try… catch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Esta forma de capturar errores se puede utilizar en todas las funciones sincrónicas de acceso al sistema de archivos.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987900" y="320700"/>
            <a:ext cx="71826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Manejo de errores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982350" y="1333775"/>
            <a:ext cx="7243800" cy="1520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readFileSync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'/ruta/que/no/existe'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Fecha y hora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practicar lo aprendido hasta ahora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129650" y="1040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la forma sincrónica y asincrónica para interactuar con los archivos.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 ejemplos prácticos, ventajas y desventajas de cada uno de los modos de programación.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se utiliza callback en programación asincrónica.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el módulo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usa Node.js para acceder al sistem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de archivos.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/>
        </p:nvSpPr>
        <p:spPr>
          <a:xfrm>
            <a:off x="442500" y="8310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programa que: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A) Guarde en un archivo llamado </a:t>
            </a: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fyh.txt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fecha y hora actual.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B) Lea nuestro propio archivo de programa y lo muestre por consola.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C) Incluya el manejo de errores con try catch (progresando las excepciones con throw new Error).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Aclaración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utilizar las funciones sincrónicas de lectura y escritura de archivos del módulo fs de node.js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5/10 minutos</a:t>
            </a:r>
            <a:endParaRPr i="1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1398000" y="20416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FS: modo asincrónico vía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Callbacks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/>
        </p:nvSpPr>
        <p:spPr>
          <a:xfrm>
            <a:off x="765725" y="470050"/>
            <a:ext cx="66927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Leer un archivo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 txBox="1"/>
          <p:nvPr/>
        </p:nvSpPr>
        <p:spPr>
          <a:xfrm>
            <a:off x="871575" y="1235650"/>
            <a:ext cx="7384200" cy="3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fs.readFile(ruta, encoding, callback)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Recibe los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mismos parámetros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su versión sincrónica,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más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callback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La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función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encarga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internamente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abrir y cerrar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archivo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vez finalizado su uso.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6450" y="1701725"/>
            <a:ext cx="6502050" cy="20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386350" y="454225"/>
            <a:ext cx="73002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Sobreescribir un archivo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/>
        </p:nvSpPr>
        <p:spPr>
          <a:xfrm>
            <a:off x="871575" y="1235650"/>
            <a:ext cx="7830300" cy="3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fs.writeFile(ruta, datos, callback)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//sobreescribe archivo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Recibe los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mismos parámetros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su versión sincrónica, más el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callback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un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parámetro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manejar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algún eventual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error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La función se encarga internamente de abrir y cerrar el archivo una vez finalizado su uso.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275" y="1674151"/>
            <a:ext cx="6574649" cy="16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/>
        </p:nvSpPr>
        <p:spPr>
          <a:xfrm>
            <a:off x="871575" y="454225"/>
            <a:ext cx="6586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A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gregar contenidos a un archivo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 txBox="1"/>
          <p:nvPr/>
        </p:nvSpPr>
        <p:spPr>
          <a:xfrm>
            <a:off x="860150" y="1209925"/>
            <a:ext cx="78303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fs.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appendFile(ruta, datos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callback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 //agregar contenido a archivo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Recibe los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mismos parámetros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su versión sincrónica, más el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callback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un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parámetro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manejar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algún eventual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error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La función se encarga internamente de abrir y cerrar el archivo una vez finalizado su uso.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125" y="1690001"/>
            <a:ext cx="6586801" cy="16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/>
        </p:nvSpPr>
        <p:spPr>
          <a:xfrm>
            <a:off x="871575" y="454225"/>
            <a:ext cx="6586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Borrar un archivo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919700" y="1143625"/>
            <a:ext cx="71217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fs.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unlink(ruta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callback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Recibe los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mismos parámetros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su versión sincrónica, más el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callback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un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parámetro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manejar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algún eventual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error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La función se encarga internamente de abrir y cerrar el archivo una vez finalizado su uso.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0000" y="1583550"/>
            <a:ext cx="6474551" cy="1629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/>
        </p:nvSpPr>
        <p:spPr>
          <a:xfrm>
            <a:off x="1398000" y="20416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Otras funciones útiles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/>
          <p:nvPr/>
        </p:nvSpPr>
        <p:spPr>
          <a:xfrm>
            <a:off x="402775" y="285075"/>
            <a:ext cx="57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FF"/>
                </a:highlight>
              </a:rPr>
              <a:t>Creo que estas no se van a usar en el curso…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/>
        </p:nvSpPr>
        <p:spPr>
          <a:xfrm>
            <a:off x="871575" y="301825"/>
            <a:ext cx="6586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Crear una carpeta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 txBox="1"/>
          <p:nvPr/>
        </p:nvSpPr>
        <p:spPr>
          <a:xfrm>
            <a:off x="936350" y="981325"/>
            <a:ext cx="65982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fs.mkdir(ruta, callback)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Recibe los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mismos parámetros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su versión sincrónica, más el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callback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un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parámetro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manejar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algún eventual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error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Esta función también se encuentra en su versión sincrónica (mkdirSync).</a:t>
            </a:r>
            <a:endParaRPr b="1" i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5" name="Google Shape;28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8700" y="1410650"/>
            <a:ext cx="6071976" cy="17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9"/>
          <p:cNvSpPr txBox="1"/>
          <p:nvPr/>
        </p:nvSpPr>
        <p:spPr>
          <a:xfrm>
            <a:off x="311150" y="91375"/>
            <a:ext cx="57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FF"/>
                </a:highlight>
              </a:rPr>
              <a:t>Creo que estas no se van a usar en el curso…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/>
        </p:nvSpPr>
        <p:spPr>
          <a:xfrm>
            <a:off x="871575" y="301825"/>
            <a:ext cx="6586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Leer el contenido de una carpeta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2" name="Google Shape;2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 txBox="1"/>
          <p:nvPr/>
        </p:nvSpPr>
        <p:spPr>
          <a:xfrm>
            <a:off x="936350" y="981325"/>
            <a:ext cx="65982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fs.readdir(ruta, callback)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Recibe los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mismos parámetros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su versión sincrónica, más el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callback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un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parámetro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manejar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algún eventual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error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Esta función también se encuentra en su versión sincrónica (readdirSync).</a:t>
            </a:r>
            <a:endParaRPr b="1" i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5" name="Google Shape;29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100" y="1435150"/>
            <a:ext cx="5998351" cy="16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0"/>
          <p:cNvSpPr txBox="1"/>
          <p:nvPr/>
        </p:nvSpPr>
        <p:spPr>
          <a:xfrm>
            <a:off x="433325" y="120150"/>
            <a:ext cx="57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FF"/>
                </a:highlight>
              </a:rPr>
              <a:t>Creo que estas no se van a usar en el curso…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/>
        </p:nvSpPr>
        <p:spPr>
          <a:xfrm>
            <a:off x="1398000" y="20416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FS: modo asincrónico vía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Promesas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2" name="Google Shape;3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226125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5547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4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377625" y="1804788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Programación sincrónica y asincrónica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161875" y="1804788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Administradores de Paquetes - NPM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769738" y="1804788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Manejo de Archivos en Javascript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/>
        </p:nvSpPr>
        <p:spPr>
          <a:xfrm>
            <a:off x="245975" y="288175"/>
            <a:ext cx="30732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Leer un archivo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8" name="Google Shape;3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95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3281625" y="388900"/>
            <a:ext cx="4722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fs.promises.readFile(ruta, encoding)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1" name="Google Shape;31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175" y="1009350"/>
            <a:ext cx="6018513" cy="38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2"/>
          <p:cNvSpPr txBox="1"/>
          <p:nvPr/>
        </p:nvSpPr>
        <p:spPr>
          <a:xfrm>
            <a:off x="6479275" y="1293375"/>
            <a:ext cx="2394300" cy="3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recibe los mismos parámetros que su versión sincrónica y  se encarga internamente de abrir y cerrar el archivo una vez finalizado su uso.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/>
        </p:nvSpPr>
        <p:spPr>
          <a:xfrm>
            <a:off x="245975" y="288175"/>
            <a:ext cx="7431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Sobreescribir un archivo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8" name="Google Shape;3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95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3"/>
          <p:cNvSpPr txBox="1"/>
          <p:nvPr/>
        </p:nvSpPr>
        <p:spPr>
          <a:xfrm>
            <a:off x="510375" y="1046675"/>
            <a:ext cx="4722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fs.promises.writeFile(ruta, datos)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1" name="Google Shape;321;p43"/>
          <p:cNvSpPr txBox="1"/>
          <p:nvPr/>
        </p:nvSpPr>
        <p:spPr>
          <a:xfrm>
            <a:off x="657875" y="3473125"/>
            <a:ext cx="80442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recibe los mismos parámetros que su versión sincrónica y  se encarga internamente de abrir y cerrar el archivo una vez finalizado su uso.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2" name="Google Shape;32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075" y="1477975"/>
            <a:ext cx="6079673" cy="19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/>
        </p:nvSpPr>
        <p:spPr>
          <a:xfrm>
            <a:off x="245975" y="288175"/>
            <a:ext cx="7431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Agregar contenidos a un archivo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8" name="Google Shape;3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95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4"/>
          <p:cNvSpPr txBox="1"/>
          <p:nvPr/>
        </p:nvSpPr>
        <p:spPr>
          <a:xfrm>
            <a:off x="510375" y="1046675"/>
            <a:ext cx="4722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fs.promises.appendFile(ruta, datos)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1" name="Google Shape;331;p44"/>
          <p:cNvSpPr txBox="1"/>
          <p:nvPr/>
        </p:nvSpPr>
        <p:spPr>
          <a:xfrm>
            <a:off x="657875" y="3473125"/>
            <a:ext cx="80442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recibe los mismos parámetros que su versión sincrónica y  se encarga internamente de abrir y cerrar el archivo una vez finalizado su uso.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2" name="Google Shape;33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075" y="1496000"/>
            <a:ext cx="6023949" cy="19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/>
        </p:nvSpPr>
        <p:spPr>
          <a:xfrm>
            <a:off x="245975" y="288175"/>
            <a:ext cx="7431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Renombrar un archivo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8" name="Google Shape;3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95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5"/>
          <p:cNvSpPr txBox="1"/>
          <p:nvPr/>
        </p:nvSpPr>
        <p:spPr>
          <a:xfrm>
            <a:off x="510375" y="1046675"/>
            <a:ext cx="61374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❏"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fs.promises.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rename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(rutaVieja, rutaNueva)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1" name="Google Shape;341;p45"/>
          <p:cNvSpPr txBox="1"/>
          <p:nvPr/>
        </p:nvSpPr>
        <p:spPr>
          <a:xfrm>
            <a:off x="657875" y="3473125"/>
            <a:ext cx="80442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 función recibe los mismos parámetros que su versión sincrónica y  se encarga internamente de abrir y cerrar el archivo una vez finalizado su uso.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2" name="Google Shape;34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575" y="1507025"/>
            <a:ext cx="5963650" cy="18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Lectura y escritura con promises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5/10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/>
        </p:nvSpPr>
        <p:spPr>
          <a:xfrm>
            <a:off x="442500" y="9834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programa que ejecute las siguientes tareas: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A)</a:t>
            </a: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Lea un archivo info.txt que contenga un objeto. Pasarlo a un objeto de javascript para poder manipularlo.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B)</a:t>
            </a: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Mostrar</a:t>
            </a: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este objeto en la consola.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C)</a:t>
            </a: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Modificar el objeto y volver a grabar.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D)</a:t>
            </a: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Controlar si quedó bien grabado.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D)</a:t>
            </a: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Manejar errores</a:t>
            </a: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5" name="Google Shape;35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8"/>
          <p:cNvSpPr txBox="1"/>
          <p:nvPr/>
        </p:nvSpPr>
        <p:spPr>
          <a:xfrm>
            <a:off x="442500" y="9072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Aclaraciones: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Trabajar con fs.promises (then/catch).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Ayuda: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Considerar el uso de JSON.stringify(info.contenidoObj, null,2) para preservar el formato de representación del objeto en el archivo.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2" name="Google Shape;3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/>
          <p:nvPr/>
        </p:nvSpPr>
        <p:spPr>
          <a:xfrm>
            <a:off x="1443000" y="29780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MANEJO DE ARCHIVOS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9" name="Google Shape;3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13434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9"/>
          <p:cNvSpPr/>
          <p:nvPr/>
        </p:nvSpPr>
        <p:spPr>
          <a:xfrm>
            <a:off x="4823975" y="13434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" name="Google Shape;376;p50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{F7E83CCA-0F5F-4D81-9FDC-87CDBE5500BC}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Manejo de archivos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carpeta comprimida con el proyecto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GB" sz="300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600"/>
                        <a:t>&gt;&gt;</a:t>
                      </a:r>
                      <a:r>
                        <a:rPr b="1" lang="en-GB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Implementar programa que contenga una clase llamada Contenedor que reciba el nombre del archivo con el que va a trabajar e implemente los siguientes métodos: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save(Object): Number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- Recibe un objeto, lo guarda en el archivo, devuelve el id asignado.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getById(Number): Object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- Recibe un id y devuelve el objeto con ese id, o null si no está.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getAll(): Object[]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- Devuelve un array con los objetos presentes en el archivo.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deleteById(Number): void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- Elimina del archivo el objeto con el id buscado.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deleteAll(): void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- Elimina todos los objetos presentes en el archivo.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77" name="Google Shape;3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1066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3" name="Google Shape;383;p51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{F7E83CCA-0F5F-4D81-9FDC-87CDBE5500BC}</a:tableStyleId>
              </a:tblPr>
              <a:tblGrid>
                <a:gridCol w="2945825"/>
                <a:gridCol w="3822275"/>
                <a:gridCol w="2069375"/>
              </a:tblGrid>
              <a:tr h="5214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Manejo de archivos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5650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carpeta comprimida con el proyecto. </a:t>
                      </a:r>
                      <a:b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usar un archivo para la clase y otro de test, que la importe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98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&gt;&gt;</a:t>
                      </a:r>
                      <a:r>
                        <a:rPr b="1" lang="en-GB" sz="15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r>
                        <a:rPr lang="en-GB" sz="15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5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 Light"/>
                        <a:buChar char="-"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método </a:t>
                      </a:r>
                      <a:r>
                        <a:rPr lang="en-GB" sz="15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save</a:t>
                      </a:r>
                      <a:r>
                        <a:rPr lang="en-GB" sz="15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incorporará al producto un id numérico, que deberá ser siempre uno más que el id del último objeto agregado (o id 1 si es el primer objeto que se agrega) y no puede estar repetido.</a:t>
                      </a:r>
                      <a:endParaRPr sz="15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 Light"/>
                        <a:buChar char="-"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Tomar en consideración el contenido previo del archivo, en caso de utilizar uno existente.</a:t>
                      </a:r>
                      <a:endParaRPr sz="15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 Light"/>
                        <a:buChar char="-"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highlight>
                            <a:srgbClr val="00FFFF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Implementar el manejo de archivos con el módulo fs de node.js, utilizando promesas con async/await y manejo de errores.</a:t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00FFFF"/>
                        </a:highlight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 Light"/>
                        <a:buChar char="-"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Probar el módulo creando un contenedor de </a:t>
                      </a:r>
                      <a:r>
                        <a:rPr i="1" lang="en-GB" sz="15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productos</a:t>
                      </a:r>
                      <a:r>
                        <a:rPr lang="en-GB" sz="15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que se guarde en el archivo: “</a:t>
                      </a:r>
                      <a:r>
                        <a:rPr lang="en-GB" sz="1500">
                          <a:solidFill>
                            <a:schemeClr val="dk1"/>
                          </a:solidFill>
                          <a:highlight>
                            <a:srgbClr val="00FFFF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productos.txt</a:t>
                      </a:r>
                      <a:r>
                        <a:rPr lang="en-GB" sz="15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”</a:t>
                      </a:r>
                      <a:endParaRPr sz="15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 Light"/>
                        <a:buChar char="-"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Incluir un llamado de prueba a cada método, y mostrando por pantalla según corresponda para verificar el correcto funcionamiento del módulo construído. </a:t>
                      </a:r>
                      <a:endParaRPr sz="15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 Light"/>
                        <a:buChar char="-"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formato de cada producto será : </a:t>
                      </a:r>
                      <a:endParaRPr sz="15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84" name="Google Shape;3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5825" y="807075"/>
            <a:ext cx="1488624" cy="5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1"/>
          <p:cNvSpPr txBox="1"/>
          <p:nvPr/>
        </p:nvSpPr>
        <p:spPr>
          <a:xfrm>
            <a:off x="3691777" y="3885698"/>
            <a:ext cx="3737100" cy="1056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0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0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0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thumbnail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foto del producto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2437775" y="173435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REPASO ASINCRONIA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52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{F7E83CCA-0F5F-4D81-9FDC-87CDBE5500BC}</a:tableStyleId>
              </a:tblPr>
              <a:tblGrid>
                <a:gridCol w="2945825"/>
                <a:gridCol w="3822275"/>
                <a:gridCol w="2069375"/>
              </a:tblGrid>
              <a:tr h="5214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Manejo de archivos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5650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carpeta comprimida con el proyecto. </a:t>
                      </a:r>
                      <a:b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58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GB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500"/>
                        <a:t>&gt;&gt;</a:t>
                      </a:r>
                      <a:r>
                        <a:rPr b="1" lang="en-GB" sz="15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Ejemplo: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Contenido de "productos.txt" con 3 productos almacenados </a:t>
                      </a:r>
                      <a:endParaRPr sz="15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392" name="Google Shape;392;p52"/>
          <p:cNvSpPr txBox="1"/>
          <p:nvPr/>
        </p:nvSpPr>
        <p:spPr>
          <a:xfrm>
            <a:off x="349175" y="2157775"/>
            <a:ext cx="8299200" cy="28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                                                                                                                                            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                                                                                                                                          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'Escuadra'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                                                                                                                      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price: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123.45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                                                                                                                          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thumbnail: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'https://cdn3.iconfinder.com/data/icons/education-209/64/ruler-triangle-stationary-school-256.png'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                          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},                                                                                                                                          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                                                                                                                                          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'Calculadora'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                                                                                                                   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price: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234.56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                                                                                                                          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thumbnail: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'https://cdn3.iconfinder.com/data/icons/education-209/64/calculator-math-tool-school-256.png'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                               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},                                                                                                                                          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                                                                                                                                          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'Globo Terráqueo'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                                                                                                               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price: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345.67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                                                                                                                          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thumbnail: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'https://cdn3.iconfinder.com/data/icons/education-209/64/globe-earth-geograhy-planet-school-256.png'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                        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                                                                                                                                           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]  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3" name="Google Shape;39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5825" y="807075"/>
            <a:ext cx="1488624" cy="5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00" name="Google Shape;40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"/>
          <p:cNvSpPr txBox="1"/>
          <p:nvPr/>
        </p:nvSpPr>
        <p:spPr>
          <a:xfrm>
            <a:off x="1956450" y="1253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6" name="Google Shape;406;p54"/>
          <p:cNvSpPr txBox="1"/>
          <p:nvPr/>
        </p:nvSpPr>
        <p:spPr>
          <a:xfrm>
            <a:off x="2180400" y="2242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-Funciones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-Callbacks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-Promesas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-Ejecución sincrónica/asincrónica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-Manejo de archivos en Node.js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12" name="Google Shape;41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8" name="Google Shape;41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1852500" y="415625"/>
            <a:ext cx="5439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Archivos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5463" y="1282375"/>
            <a:ext cx="4253075" cy="29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852150" y="1566313"/>
            <a:ext cx="7439700" cy="30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todo sistema, es posible que nos topemos con la necesidad de que algunos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datos persistan más allá de la ejecución del programa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de las opciones con las que contamos es el uso de archivos.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Según el caso, existen ventajas y desventajas en utilizar el sistema de archivos como medio de almacenamiento de información.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852150" y="511825"/>
            <a:ext cx="34482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Introducción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4709" y="312625"/>
            <a:ext cx="2766466" cy="10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581125" y="1582700"/>
            <a:ext cx="79269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Son fáciles de usar.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requieren el uso de programas externos para su creación, lectura o edición.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ocasiones, pueden ser abiertos y editados desde programas de edición de texto simples como un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bloc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notas (¡siempre que se trate de texto!).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Son fáciles de compartir o enviar a otros usuarios/programas.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464125" y="470050"/>
            <a:ext cx="59943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Ventajas del uso de archivos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575" y="91425"/>
            <a:ext cx="1256912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584250" y="1371138"/>
            <a:ext cx="7975500" cy="3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Consultas sobre algún dato puntual entre todos los datos almacenados (y no podamos guardar todo el lote de datos en memoria).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Ediciones de datos puntuales (que no requieren sobreescribir el archivo por completo)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Lecturas que combinen datos obtenidos de varios archivos (nuevamente, suponiendo que no podemos guardar todos los datos en memoria).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robablemente sea mejor considerar el uso de un motor de base de datos.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149925" y="470050"/>
            <a:ext cx="6417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Desv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entajas del uso de archivos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76200"/>
            <a:ext cx="1256900" cy="11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1247700" y="365325"/>
            <a:ext cx="6648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Manejo de Archivos en NodeJS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7725" y="1598825"/>
            <a:ext cx="4159201" cy="25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5025" y="2005488"/>
            <a:ext cx="1469524" cy="146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