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Anton"/>
      <p:regular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F888AF-31C2-4BE6-8704-519B1CEC1FA0}">
  <a:tblStyle styleId="{3BF888AF-31C2-4BE6-8704-519B1CEC1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Anton-regular.fntdata"/><Relationship Id="rId43" Type="http://schemas.openxmlformats.org/officeDocument/2006/relationships/slide" Target="slides/slide36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91f962fb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91f962fb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151c4d9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151c4d9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151c4d9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151c4d9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151c4d9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151c4d9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151c4d9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151c4d9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151c4d9c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151c4d9c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151c4d9c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151c4d9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91f962fb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b91f962fb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b91f962fb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b91f962fb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91f962fb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91f962fb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b91f962fb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b91f962fb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151c4d9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151c4d9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91f962fb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91f962fb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b91f962fb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b91f962f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b91f962fb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b91f962fb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b91f962fb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b91f962fb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b91f962fb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b91f962fb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b91f962fb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b91f962fb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b91f962fb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b91f962fb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b91f962fb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b91f962fb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d88b861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d88b861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b91f962fb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b91f962fb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151c4d9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151c4d9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b91f962fb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b91f962fb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91f962fb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b91f962fb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b91f962fb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b91f962fb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b91f962fb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b91f962fb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b91f962fb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b91f962fb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b91f962fb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b91f962fb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b91f962f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b91f962f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151c4d9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151c4d9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151c4d9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151c4d9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51c4d9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51c4d9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151c4d9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151c4d9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151c4d9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151c4d9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151c4d9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151c4d9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5" Type="http://schemas.openxmlformats.org/officeDocument/2006/relationships/hyperlink" Target="https://www.npmjs.com/package/normaliz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aularmstrong/normalizr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hyperlink" Target="https://github.com/paularmstrong/normalizr/blob/master/docs/api.md" TargetMode="External"/><Relationship Id="rId5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39.png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8" y="631575"/>
            <a:ext cx="8207824" cy="4411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Normalizr npm site: </a:t>
            </a:r>
            <a:r>
              <a:rPr i="1" lang="en" sz="2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5"/>
              </a:rPr>
              <a:t>https://www.npmjs.com/package/normalizr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Normalizr github site: </a:t>
            </a:r>
            <a:r>
              <a:rPr i="1" lang="en" sz="25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https://github.com/paularmstrong/normalizr</a:t>
            </a:r>
            <a:endParaRPr i="1" sz="2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" y="631575"/>
            <a:ext cx="8207800" cy="44116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162450" y="1052933"/>
            <a:ext cx="8439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publicaciones en un blog pueden tener este formato de datos: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Ejemplo de uso en un blog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4607700" y="1835563"/>
            <a:ext cx="45363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estructura parece totalmente correcta, pero cuando almacenemos más publicaciones de blog,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duplicarán los datos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autores. A medida que nuestro blog crece, podemos agregar categorías y relaciones entre comentarios y usuarios.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62450" y="4508500"/>
            <a:ext cx="822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necesario almacenar todo en un objeto.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271350" y="1628150"/>
            <a:ext cx="3807300" cy="2909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blogpost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blog post"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"Short blogpost description"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endParaRPr sz="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"Rob"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"Nice post!"</a:t>
            </a:r>
            <a:endParaRPr sz="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 totally agree with you!"</a:t>
            </a:r>
            <a:endParaRPr sz="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1125325" y="206625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Solución: Normalizr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1900" y="3674650"/>
            <a:ext cx="8674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definiendo esquemas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luego declarando cómo estos esquemas se representan a través de entidades.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único requisito es que cada entidad (publicación, comentario, autor)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tenga la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 ‘id’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576550" y="1049325"/>
            <a:ext cx="6891000" cy="2493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Definimos un esquema de usuarios (autores y comentadores)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'authors'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Definimos un esquema de comentadores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'comments'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Definimos un esquema de artículos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'posts'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4743150" y="1339475"/>
            <a:ext cx="4071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objeto es el resultado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están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agrupados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‘entidades’, y ‘result’ es el punto de entrada.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Logramos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desanidar y aplanar la información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nos va a ayudar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quitar redundancias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Resultado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54050" y="1175900"/>
            <a:ext cx="4512900" cy="344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Doe'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'Rob'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'Nice post!'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 totally agree with you!'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blog post'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'Short blogpost description'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268225" y="1506500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Ventajas de esta solución: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los datos de los comentarios y del autor es muy fácil.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Posibilidad de mostrar fácilmente todas las publicaciones, autores y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hay duplicación de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2025900" y="234900"/>
            <a:ext cx="5825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Normalizr: Pros y contras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25" y="76275"/>
            <a:ext cx="2110162" cy="1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4612353" y="1506503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pocos comentarios en una publicación requiere pasar un objeto con todos los comentarios.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aplicaciones pequeñas sin mucha duplicación de datos, es posible que no sea necesario normalizar los datos.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Proyecto: normalización y desnormalización de datos en formato JSON con redundancia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58950" y="1248863"/>
            <a:ext cx="90261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trabajar con el objeto del blog, pero ahora añadiéndole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 redundante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va a ser optimizada por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Dispondremos de un 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array de artículos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habrá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autores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comentadores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autor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 artículo puede ser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comentador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otro y viceversa.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 habrá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duplicación de información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producirá que el objeto no posea información centralizada y sea más extenso.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Definiremos un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de esquemas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quitar esas redundancias.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mostraremos el objeto original y su longitud en bytes, luego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normalizaremos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comprobaremos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último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desnormalizaremos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verificando los datos originales.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2206350" y="237338"/>
            <a:ext cx="4731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/>
        </p:nvSpPr>
        <p:spPr>
          <a:xfrm>
            <a:off x="450000" y="1021150"/>
            <a:ext cx="8244000" cy="383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originalData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1665250" y="301425"/>
            <a:ext cx="5680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Objeto JSON de entrada con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0" y="558000"/>
            <a:ext cx="8416951" cy="4485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2314425" y="0"/>
            <a:ext cx="45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560700" y="16389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Trabajo con datos: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22.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31076" cy="451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 txBox="1"/>
          <p:nvPr/>
        </p:nvSpPr>
        <p:spPr>
          <a:xfrm>
            <a:off x="1354513" y="65025"/>
            <a:ext cx="64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datos JSON con redundancia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2787950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1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49093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2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71834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3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3189775" y="1105175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2427875" y="0"/>
            <a:ext cx="456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dependencias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3848775" y="1844550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 txBox="1"/>
          <p:nvPr/>
        </p:nvSpPr>
        <p:spPr>
          <a:xfrm>
            <a:off x="2502450" y="65025"/>
            <a:ext cx="41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7"/>
          <p:cNvSpPr txBox="1"/>
          <p:nvPr/>
        </p:nvSpPr>
        <p:spPr>
          <a:xfrm>
            <a:off x="1299800" y="0"/>
            <a:ext cx="643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procesos y comprobaciones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0" y="-227075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FF"/>
                </a:highlight>
              </a:rPr>
              <a:t>https://stackoverflow.com/questions/10729276/how-can-i-get-the-full-object-in-node-jss-console-log-rather-than-object</a:t>
            </a:r>
            <a:endParaRPr sz="10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2" name="Google Shape;30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8"/>
          <p:cNvSpPr/>
          <p:nvPr/>
        </p:nvSpPr>
        <p:spPr>
          <a:xfrm>
            <a:off x="363525" y="90745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8"/>
          <p:cNvSpPr/>
          <p:nvPr/>
        </p:nvSpPr>
        <p:spPr>
          <a:xfrm>
            <a:off x="4517425" y="457800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8"/>
          <p:cNvSpPr/>
          <p:nvPr/>
        </p:nvSpPr>
        <p:spPr>
          <a:xfrm>
            <a:off x="3866075" y="4366525"/>
            <a:ext cx="580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3178850" y="3902925"/>
            <a:ext cx="13386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961 &lt; 1381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371675" y="1137250"/>
            <a:ext cx="2813100" cy="372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/>
          <p:nvPr/>
        </p:nvSpPr>
        <p:spPr>
          <a:xfrm>
            <a:off x="4517425" y="766675"/>
            <a:ext cx="3524400" cy="381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/>
        </p:nvSpPr>
        <p:spPr>
          <a:xfrm>
            <a:off x="1763850" y="65025"/>
            <a:ext cx="56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resultados en consola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0316">
            <a:off x="3064761" y="4305637"/>
            <a:ext cx="1024754" cy="57640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/>
          <p:nvPr/>
        </p:nvSpPr>
        <p:spPr>
          <a:xfrm rot="5400000">
            <a:off x="2728350" y="44910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8"/>
          <p:cNvSpPr/>
          <p:nvPr/>
        </p:nvSpPr>
        <p:spPr>
          <a:xfrm rot="5400000">
            <a:off x="4129475" y="8758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/>
        </p:nvSpPr>
        <p:spPr>
          <a:xfrm>
            <a:off x="450000" y="924700"/>
            <a:ext cx="8244000" cy="4151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denormalizedData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999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endParaRPr sz="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923150" y="182500"/>
            <a:ext cx="5297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Objeto JSON de salida sin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/>
        </p:nvSpPr>
        <p:spPr>
          <a:xfrm>
            <a:off x="810925" y="237350"/>
            <a:ext cx="6756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Conclusiones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58950" y="1061050"/>
            <a:ext cx="90261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normalizedData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es objeto resultante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revisar su estructura, se puede comprobar que las redundancias fueron eliminadas y su tamaño es menor que el del objeto original.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hacemos el proceso inverso con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denormalize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Verificamos la estructura del objeto desnormalizado y vemos que hemos recuperado los datos originales y el tamaño del objeto corresponde.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ejemplo dado, logramos una reducción de tamaño de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1381 bytes de los datos originales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961 bytes normalizados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representa un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30% de compresión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información.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eliminación de las redundancias implica una disminución del tamaño de la estructura que contiene nuestros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MOCKS Y NORMALIZACIÓN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1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52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{3BF888AF-31C2-4BE6-8704-519B1CEC1FA0}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MOCKS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 1: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el desafío entregable de la clase 8 (sql y node: nuestra primera base de datos), crear una vista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forma de tabla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que consuma desde la ruta ‘/api/productos-test’ del servidor una lista con 5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generados al azar utilizando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Faker.js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como generador de información aleatoria de test (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lugar de tomarse desde la base de datos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). Elegir apropiadamente los temas para conformar el objeto ‘producto’ (nombre, precio y foto).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53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{3BF888AF-31C2-4BE6-8704-519B1CEC1FA0}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 2: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Ahora, vamos a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reformar el formato de los mensajes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la forma de comunicación del chat (centro de mensajes).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nuevo formato de mensaje será: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3"/>
          <p:cNvSpPr txBox="1"/>
          <p:nvPr/>
        </p:nvSpPr>
        <p:spPr>
          <a:xfrm>
            <a:off x="2183850" y="2711125"/>
            <a:ext cx="4776300" cy="2047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'mail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'nombre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'apellido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'edad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alias: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'alias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avatar: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'url avatar (foto, logo) del usuario'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'mensaje del usuario'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4006550" y="1257375"/>
            <a:ext cx="4581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el concepto de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datos.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uso de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su sistema de esquemas.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el formato del objeto normalizado.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 normalización y desnormalización de una estructura con redundancias. 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54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{3BF888AF-31C2-4BE6-8704-519B1CEC1FA0}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Modificar la persistencia de los mensajes para que utilicen un contenedor que permita guardar objetos anidados (archivos, mongodb, firebase).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mensaje se envía del frontend hacia el backend, el cual lo almacenará en la base de datos elegida. Luego cuando el cliente se conecte o envie un mensaje, recibirá un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 de mensajes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 representar en su vista.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array que se devuelve debe estar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normalizado con normalizr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conteniendo una entidad de autores. Considerar que el array tiene sus autores con su correspondiente id (mail del usuario), pero necesita incluir para el proceso de normalización un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 para todo el array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en su conjunto (podemos asignarle nosotros un valor fijo).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Ejemplo: { id: ‘mensajes’, mensajes: [ ] }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frontend debería poseer el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mismo esquema de normalización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el backend, para que este pueda desnormalizar y presentar la información adecuada en la vista.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57" name="Google Shape;35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55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{3BF888AF-31C2-4BE6-8704-519B1CEC1FA0}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Considerar que se puede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cambiar el nombre del id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usa normalizr, agregando un tercer parametro a la función schema.Entity, por ejemplo: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4FC1FF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schemaAuthor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250">
                          <a:solidFill>
                            <a:srgbClr val="DCDCA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Entity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'author'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,{...},{</a:t>
                      </a:r>
                      <a:r>
                        <a:rPr lang="en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idAttribute: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'email'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});</a:t>
                      </a:r>
                      <a:endParaRPr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este schema cambia el nombre del id con que se normaliza el nombre de los autores a 'email'. Más info en la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4"/>
                        </a:rPr>
                        <a:t>web oficial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Presentar en el frontend (a modo de test) el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porcentaje de compresión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los mensajes recibidos. Puede ser en el título del centro de mensajes.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Nota: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frontend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script de normalizr de la siguiente cdn: https://cdn.jsdelivr.net/npm/normalizr@3.6.1/dist/normalizr.browser.min.js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Así podremos utilizar los mismos métodos de normalizr que en el backend. Por ejemplo:  new normalizr.schema.Entity , normalizr.denormalize(...,...,...)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64" name="Google Shape;36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0" y="304800"/>
            <a:ext cx="8102000" cy="4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37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77" name="Google Shape;37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/>
        </p:nvSpPr>
        <p:spPr>
          <a:xfrm>
            <a:off x="1956450" y="51355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3" name="Google Shape;383;p58"/>
          <p:cNvSpPr txBox="1"/>
          <p:nvPr/>
        </p:nvSpPr>
        <p:spPr>
          <a:xfrm>
            <a:off x="2153550" y="2163750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 y Desnormalización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Normalizr.js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Blog de Artículos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89" name="Google Shape;38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5" name="Google Shape;3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Trabajo con datos: Normaliación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Trabajo con datos: Mocks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8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8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070550" y="1758000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Cookies, Sesiones y Almacenamientos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7" name="Google Shape;137;p28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8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0" y="257750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Normalización de datos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3" y="1023938"/>
            <a:ext cx="891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456000" y="1107225"/>
            <a:ext cx="82320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proceso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estandarización y validación de datos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consiste en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redundancias o inconsistencias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completando datos mediante una serie de reglas que actualizan la información, protegiendo su integridad y favoreciendo la interpretación, para que así sea más fácil de consultar y más útil para quien la gestiona.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1013150" y="28720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la normalización de datos?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525" y="3164812"/>
            <a:ext cx="4589276" cy="16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324450" y="1411525"/>
            <a:ext cx="8495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normalización de datos es útil cuando un repositorio de datos es demasiado grande, contiene redundancias, tiene información profundamente anidada y/o es difícil de usar.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normalizar los datos, debemos seguir algunas reglas:</a:t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de datos debe ser plana.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entidad debe almacenarse como propiedad de objeto diferente.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relaciones con otras entidades deben crearse basadas en identificadores: ‘id’.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1415100" y="365750"/>
            <a:ext cx="63138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¿Cuándo y cómo se utiliza?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Normalizr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1" y="2204775"/>
            <a:ext cx="7156851" cy="26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57500" y="1018275"/>
            <a:ext cx="88290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paquete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muy útil que utiliza la definición de esquemas personalizados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crear datos normalizados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instalar desde npm a través de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normalizr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2883925" y="263300"/>
            <a:ext cx="5794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normalizr?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00" y="263300"/>
            <a:ext cx="3841826" cy="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