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embeddedFontLst>
    <p:embeddedFont>
      <p:font typeface="Anton"/>
      <p:regular r:id="rId40"/>
    </p:embeddedFont>
    <p:embeddedFont>
      <p:font typeface="Lato"/>
      <p:regular r:id="rId41"/>
      <p:bold r:id="rId42"/>
      <p:italic r:id="rId43"/>
      <p:boldItalic r:id="rId44"/>
    </p:embeddedFont>
    <p:embeddedFont>
      <p:font typeface="Helvetica Neue"/>
      <p:regular r:id="rId45"/>
      <p:bold r:id="rId46"/>
      <p:italic r:id="rId47"/>
      <p:boldItalic r:id="rId48"/>
    </p:embeddedFont>
    <p:embeddedFont>
      <p:font typeface="Helvetica Neue Light"/>
      <p:regular r:id="rId49"/>
      <p:bold r:id="rId50"/>
      <p:italic r:id="rId51"/>
      <p:boldItalic r:id="rId52"/>
    </p:embeddedFont>
    <p:embeddedFont>
      <p:font typeface="Roboto Mon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DF4ECB-D8FC-4B70-B82B-62052DDBAFA5}">
  <a:tblStyle styleId="{FBDF4ECB-D8FC-4B70-B82B-62052DDBAF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nton-regular.fntdata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44" Type="http://schemas.openxmlformats.org/officeDocument/2006/relationships/font" Target="fonts/Lato-boldItalic.fntdata"/><Relationship Id="rId43" Type="http://schemas.openxmlformats.org/officeDocument/2006/relationships/font" Target="fonts/Lato-italic.fntdata"/><Relationship Id="rId46" Type="http://schemas.openxmlformats.org/officeDocument/2006/relationships/font" Target="fonts/HelveticaNeue-bold.fntdata"/><Relationship Id="rId45" Type="http://schemas.openxmlformats.org/officeDocument/2006/relationships/font" Target="fonts/HelveticaNeue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HelveticaNeue-boldItalic.fntdata"/><Relationship Id="rId47" Type="http://schemas.openxmlformats.org/officeDocument/2006/relationships/font" Target="fonts/HelveticaNeue-italic.fntdata"/><Relationship Id="rId49" Type="http://schemas.openxmlformats.org/officeDocument/2006/relationships/font" Target="fonts/HelveticaNeueLight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HelveticaNeueLight-italic.fntdata"/><Relationship Id="rId50" Type="http://schemas.openxmlformats.org/officeDocument/2006/relationships/font" Target="fonts/HelveticaNeueLight-bold.fntdata"/><Relationship Id="rId53" Type="http://schemas.openxmlformats.org/officeDocument/2006/relationships/font" Target="fonts/RobotoMono-regular.fntdata"/><Relationship Id="rId52" Type="http://schemas.openxmlformats.org/officeDocument/2006/relationships/font" Target="fonts/HelveticaNeueLight-boldItalic.fntdata"/><Relationship Id="rId11" Type="http://schemas.openxmlformats.org/officeDocument/2006/relationships/slide" Target="slides/slide4.xml"/><Relationship Id="rId55" Type="http://schemas.openxmlformats.org/officeDocument/2006/relationships/font" Target="fonts/RobotoMono-italic.fntdata"/><Relationship Id="rId10" Type="http://schemas.openxmlformats.org/officeDocument/2006/relationships/slide" Target="slides/slide3.xml"/><Relationship Id="rId54" Type="http://schemas.openxmlformats.org/officeDocument/2006/relationships/font" Target="fonts/RobotoMon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56" Type="http://schemas.openxmlformats.org/officeDocument/2006/relationships/font" Target="fonts/RobotoMono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048095f4c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048095f4c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048095f4c_0_2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048095f4c_0_2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048095f4c_0_2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048095f4c_0_2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048095f4c_0_2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048095f4c_0_2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048095f4c_0_2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048095f4c_0_2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048095f4c_0_2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048095f4c_0_2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048095f4c_0_2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048095f4c_0_2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048095f4c_0_2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048095f4c_0_2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604d2df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604d2df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048095f4c_0_2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048095f4c_0_2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048095f4c_0_2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048095f4c_0_2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048095f4c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048095f4c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048095f4c_0_2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048095f4c_0_2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048095f4c_0_2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048095f4c_0_2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048095f4c_0_2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048095f4c_0_2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048095f4c_0_2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048095f4c_0_2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048095f4c_0_2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0048095f4c_0_2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048095f4c_0_2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10048095f4c_0_2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048095f4c_0_2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0048095f4c_0_2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52c63b31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052c63b31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52c63b31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052c63b31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048095f4c_0_2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048095f4c_0_2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048095f4c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048095f4c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52c63b31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052c63b31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048095f4c_0_2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0048095f4c_0_2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048095f4c_0_2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0048095f4c_0_2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048095f4c_0_2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048095f4c_0_2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048095f4c_0_2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048095f4c_0_2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048095f4c_0_2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048095f4c_0_2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048095f4c_0_2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048095f4c_0_2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048095f4c_0_2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048095f4c_0_2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048095f4c_0_2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048095f4c_0_2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22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5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29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30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27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26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38.png"/><Relationship Id="rId5" Type="http://schemas.openxmlformats.org/officeDocument/2006/relationships/image" Target="../media/image37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localhost:3000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826500" y="2106050"/>
            <a:ext cx="74910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Introducción a frameworks de desarrollo backend: 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Parte II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2232300" y="1630250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46. </a:t>
            </a:r>
            <a:r>
              <a:rPr lang="en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Programación Backend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/>
        </p:nvSpPr>
        <p:spPr>
          <a:xfrm>
            <a:off x="1296000" y="2077200"/>
            <a:ext cx="6552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API REST CON KOA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/>
        </p:nvSpPr>
        <p:spPr>
          <a:xfrm>
            <a:off x="276375" y="896700"/>
            <a:ext cx="8724600" cy="3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Además de instalar el módulo koa, debemos instalar los módulos koa-body y koa-router. Para eso usamos los comandos de npm: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koa-body 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 middleware de body-parser. </a:t>
            </a:r>
            <a:r>
              <a:rPr lang="en" sz="17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Soporta solicitudes urlencoded, multi-part y json.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Ayuda a crear y responder a solicitudes POST que están disponibles como un campo de formulario, o una carga de archivo, etc. Le dice al servidor que la solicitud entrante del cliente tiene un cuerpo de datos.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koa-router 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el middleware de enrutamiento que proporciona enrutamiento estilo Express utilizando verbos HTTP. Tiene métodos que podemos usar directamente en la aplicación, como </a:t>
            </a:r>
            <a:r>
              <a:rPr b="1" i="1" lang="en" sz="1700">
                <a:solidFill>
                  <a:schemeClr val="lt2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app.get()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1" lang="en" sz="1700">
                <a:solidFill>
                  <a:schemeClr val="lt2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app.post()</a:t>
            </a: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etc.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6" name="Google Shape;196;p35"/>
          <p:cNvSpPr txBox="1"/>
          <p:nvPr/>
        </p:nvSpPr>
        <p:spPr>
          <a:xfrm>
            <a:off x="11043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Instalación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1725" y="1811050"/>
            <a:ext cx="5994345" cy="26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0" name="Google Shape;20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575" y="197425"/>
            <a:ext cx="762900" cy="7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/>
        </p:nvSpPr>
        <p:spPr>
          <a:xfrm>
            <a:off x="6667775" y="972900"/>
            <a:ext cx="20349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9849" lvl="0" marL="179999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100"/>
              <a:buFont typeface="Helvetica Neue Light"/>
              <a:buChar char="●"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Creamos nuestro archivo principal llamado </a:t>
            </a:r>
            <a:r>
              <a:rPr b="1" i="1" lang="en" sz="11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app.js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59849" lvl="0" marL="179999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100"/>
              <a:buFont typeface="Helvetica Neue Light"/>
              <a:buChar char="●"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Creamos la instancia app de Koa. Luego seteamos el middleware de body-parser.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91599" lvl="0" marL="179999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Requerimos las rutas que vamos a crear en el archivo </a:t>
            </a:r>
            <a:r>
              <a:rPr i="1" lang="en" sz="11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books.js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Y usamos esas rutas con </a:t>
            </a:r>
            <a:r>
              <a:rPr b="1" i="1" lang="en" sz="900">
                <a:solidFill>
                  <a:schemeClr val="lt2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app.use()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91599" lvl="0" marL="179999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Finalmente, creamos el servidor con </a:t>
            </a:r>
            <a:r>
              <a:rPr b="1" i="1" lang="en" sz="900">
                <a:solidFill>
                  <a:schemeClr val="lt2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app.listen()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Archivo app.js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2075" y="1212950"/>
            <a:ext cx="4663075" cy="30847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9" name="Google Shape;20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57700" y="1389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575" y="197425"/>
            <a:ext cx="762900" cy="7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6"/>
          <p:cNvSpPr txBox="1"/>
          <p:nvPr/>
        </p:nvSpPr>
        <p:spPr>
          <a:xfrm>
            <a:off x="-1040250" y="1191975"/>
            <a:ext cx="2846400" cy="31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Koa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"koa"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koaBody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"koa-body"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Koa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koaBody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"./books.js"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8080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`Servidor Koa escuchando en el puerto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7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"error"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"Error en Servidor Koa:"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/>
        </p:nvSpPr>
        <p:spPr>
          <a:xfrm>
            <a:off x="1180500" y="3147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Archivo books.js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8425" y="1382475"/>
            <a:ext cx="3504476" cy="2910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9" name="Google Shape;219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57700" y="1389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575" y="197425"/>
            <a:ext cx="762900" cy="7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7"/>
          <p:cNvSpPr txBox="1"/>
          <p:nvPr/>
        </p:nvSpPr>
        <p:spPr>
          <a:xfrm>
            <a:off x="6357125" y="972900"/>
            <a:ext cx="2643900" cy="3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6199" lvl="0" marL="179999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200"/>
              <a:buFont typeface="Helvetica Neue Light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Primero, en el archivo </a:t>
            </a:r>
            <a:r>
              <a:rPr b="1" i="1" lang="en" sz="12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books.js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importamos la dependencia necesaria para crear rutas: koa-router.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66199" lvl="0" marL="179999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200"/>
              <a:buFont typeface="Helvetica Neue Light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Luego creamos una instancia de esta dependencia. Vemos que el prefijo usado es: “/libros”. De esta forma categorizamos las rutas.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66199" lvl="0" marL="179999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200"/>
              <a:buFont typeface="Helvetica Neue Light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array de libros es la información mockeada. Cada objeto de libro tiene campo de id, nombre y autor.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2" name="Google Shape;222;p37"/>
          <p:cNvSpPr txBox="1"/>
          <p:nvPr/>
        </p:nvSpPr>
        <p:spPr>
          <a:xfrm>
            <a:off x="-779400" y="1382463"/>
            <a:ext cx="3243600" cy="291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books.js</a:t>
            </a:r>
            <a:endParaRPr sz="9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"koa-router"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prefix: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"/books"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books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101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"Fight Club"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"Chuck Palahniuk"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102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"Sharp Objects"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"Gillian Flynn"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103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"Frankenstein"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"Mary Shelley"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104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"Into The Willd"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"Jon Krakauer"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/>
        </p:nvSpPr>
        <p:spPr>
          <a:xfrm>
            <a:off x="4144950" y="1049100"/>
            <a:ext cx="4593900" cy="3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1599" lvl="0" marL="179999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Luego, en el mismo archivo creamos las rutas.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91599" lvl="0" marL="179999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Empezamos con los métodos </a:t>
            </a:r>
            <a:r>
              <a:rPr b="1"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get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la ruta “</a:t>
            </a: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” para traer todos los libros y </a:t>
            </a:r>
            <a:r>
              <a:rPr b="1"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get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la ruta “</a:t>
            </a: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/:id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” para traer un solo libro por su id.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91599" lvl="0" marL="179999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ambos casos, en el callback de router.get() tenemos el parámetro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ctx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reemplaza al req y res que usamos en Express.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91599" lvl="0" marL="179999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la ruta de GET por id, usamos </a:t>
            </a:r>
            <a:r>
              <a:rPr i="1" lang="en" sz="1600">
                <a:solidFill>
                  <a:schemeClr val="lt2"/>
                </a:solidFill>
                <a:highlight>
                  <a:schemeClr val="dk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ctx.params.id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recuperar el id pasado por parámetro.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8"/>
          <p:cNvSpPr txBox="1"/>
          <p:nvPr/>
        </p:nvSpPr>
        <p:spPr>
          <a:xfrm>
            <a:off x="1180500" y="3147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Archivo books.js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0" name="Google Shape;23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7700" y="1389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575" y="197425"/>
            <a:ext cx="762900" cy="7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8"/>
          <p:cNvSpPr txBox="1"/>
          <p:nvPr/>
        </p:nvSpPr>
        <p:spPr>
          <a:xfrm>
            <a:off x="343475" y="1074500"/>
            <a:ext cx="3276300" cy="394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/* API REST Get All */</a:t>
            </a:r>
            <a:endParaRPr sz="7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status: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'success'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message: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books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/* API REST Get x ID */</a:t>
            </a:r>
            <a:endParaRPr sz="7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'/:id'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getCurrentBook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books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7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7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})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getCurrentBook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getCurrentBook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7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r>
              <a:rPr lang="en" sz="7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404</a:t>
            </a:r>
            <a:endParaRPr sz="70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status: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'error!'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message: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'Book Not Found with that id!'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/>
        </p:nvSpPr>
        <p:spPr>
          <a:xfrm>
            <a:off x="4375825" y="1049100"/>
            <a:ext cx="4625100" cy="3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el método </a:t>
            </a:r>
            <a:r>
              <a:rPr b="1" i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post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la ruta “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” creamos nuevos libros.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</a:t>
            </a:r>
            <a:r>
              <a:rPr i="1" lang="en" sz="1800">
                <a:solidFill>
                  <a:schemeClr val="lt2"/>
                </a:solidFill>
                <a:highlight>
                  <a:schemeClr val="dk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ctx.request.body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recuperamos los datos del libro a agregar, que llegan en el body.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todo está bien, el middleware de enrutamiento acepta los datos y devuelve un mensaje de éxito con el status 201.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8" name="Google Shape;2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9"/>
          <p:cNvSpPr txBox="1"/>
          <p:nvPr/>
        </p:nvSpPr>
        <p:spPr>
          <a:xfrm>
            <a:off x="1180500" y="3147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Archivo books.js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0" name="Google Shape;24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7700" y="1389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575" y="197425"/>
            <a:ext cx="762900" cy="7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9"/>
          <p:cNvSpPr txBox="1"/>
          <p:nvPr/>
        </p:nvSpPr>
        <p:spPr>
          <a:xfrm>
            <a:off x="343475" y="998300"/>
            <a:ext cx="3276300" cy="4094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/* API REST Post */</a:t>
            </a:r>
            <a:endParaRPr sz="7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Check if any of the data field not empty</a:t>
            </a:r>
            <a:endParaRPr sz="7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!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||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!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||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!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</a:t>
            </a:r>
            <a:endParaRPr sz="7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) {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endParaRPr sz="70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status: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'error'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message: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'Please enter the data'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r>
              <a:rPr lang="en" sz="7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newBook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books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author: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})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201</a:t>
            </a:r>
            <a:endParaRPr sz="70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status: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'success'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message: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`New book added with id:  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&amp; name: 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7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/>
        </p:nvSpPr>
        <p:spPr>
          <a:xfrm>
            <a:off x="4147225" y="1430100"/>
            <a:ext cx="4010400" cy="22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el método </a:t>
            </a:r>
            <a:r>
              <a:rPr b="1" i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put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la ruta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b="1" i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:id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” podemos modificar la información de un libro.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8" name="Google Shape;2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0"/>
          <p:cNvSpPr txBox="1"/>
          <p:nvPr/>
        </p:nvSpPr>
        <p:spPr>
          <a:xfrm>
            <a:off x="1180500" y="3147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Archivo books.js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0" name="Google Shape;25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7700" y="1389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575" y="197425"/>
            <a:ext cx="762900" cy="7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0"/>
          <p:cNvSpPr txBox="1"/>
          <p:nvPr/>
        </p:nvSpPr>
        <p:spPr>
          <a:xfrm>
            <a:off x="343475" y="998300"/>
            <a:ext cx="3276300" cy="38019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/* API REST Put */</a:t>
            </a:r>
            <a:endParaRPr sz="7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'/:id'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Check if any of the data field not empty</a:t>
            </a:r>
            <a:endParaRPr sz="7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!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||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!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||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!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</a:t>
            </a:r>
            <a:endParaRPr sz="7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) {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endParaRPr sz="70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status: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'error'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message: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'Please enter the data'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r>
              <a:rPr lang="en" sz="7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sz="7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books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findIndex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books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splice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201</a:t>
            </a:r>
            <a:endParaRPr sz="70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status: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'success'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message: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`New book updated with id: 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&amp; name: 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7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/>
        </p:nvSpPr>
        <p:spPr>
          <a:xfrm>
            <a:off x="4147225" y="2039700"/>
            <a:ext cx="4010400" cy="22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finalmente, con el método </a:t>
            </a:r>
            <a:r>
              <a:rPr b="1" i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la ruta “</a:t>
            </a:r>
            <a:r>
              <a:rPr b="1" i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/:id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” podemos eliminar un libro del array.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1"/>
          <p:cNvSpPr txBox="1"/>
          <p:nvPr/>
        </p:nvSpPr>
        <p:spPr>
          <a:xfrm>
            <a:off x="1180500" y="3147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Archivo books.js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0" name="Google Shape;26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7700" y="1389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575" y="197425"/>
            <a:ext cx="762900" cy="7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1"/>
          <p:cNvSpPr txBox="1"/>
          <p:nvPr/>
        </p:nvSpPr>
        <p:spPr>
          <a:xfrm>
            <a:off x="343475" y="1912700"/>
            <a:ext cx="3276300" cy="2266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/* API REST Delete */</a:t>
            </a:r>
            <a:endParaRPr sz="7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'/:id'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sz="7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books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findIndex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books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splice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endParaRPr sz="70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status: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'success'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message: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`Book deleted with id: 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books: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2"/>
          <p:cNvSpPr txBox="1"/>
          <p:nvPr/>
        </p:nvSpPr>
        <p:spPr>
          <a:xfrm>
            <a:off x="1180500" y="21435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800">
                <a:latin typeface="Anton"/>
                <a:ea typeface="Anton"/>
                <a:cs typeface="Anton"/>
                <a:sym typeface="Anton"/>
              </a:rPr>
              <a:t>Probando las rutas</a:t>
            </a:r>
            <a:endParaRPr i="1" sz="38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/>
        </p:nvSpPr>
        <p:spPr>
          <a:xfrm>
            <a:off x="336650" y="820500"/>
            <a:ext cx="8816700" cy="1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probar las rutas de la API REST que creamos con Koa podemos usar Postman.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Primero iniciamos el servidor con el comando </a:t>
            </a:r>
            <a:r>
              <a:rPr b="1" i="1" lang="en" sz="1600">
                <a:solidFill>
                  <a:schemeClr val="lt2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node app.js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Podemos sino configurar el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package.json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iniciar con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npm start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como siempre.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Postman y probamos la ruta por GET “</a:t>
            </a:r>
            <a:r>
              <a:rPr b="1" i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/books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” para traer todos los libros.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4" name="Google Shape;274;p43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Probando las rutas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5" name="Google Shape;2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4200" y="2593500"/>
            <a:ext cx="3665483" cy="239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7" name="Google Shape;277;p43"/>
          <p:cNvSpPr/>
          <p:nvPr/>
        </p:nvSpPr>
        <p:spPr>
          <a:xfrm>
            <a:off x="3144650" y="3004175"/>
            <a:ext cx="1322100" cy="158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3"/>
          <p:cNvSpPr/>
          <p:nvPr/>
        </p:nvSpPr>
        <p:spPr>
          <a:xfrm>
            <a:off x="3266350" y="3649150"/>
            <a:ext cx="1614900" cy="1341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57700" y="1389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575" y="197425"/>
            <a:ext cx="762900" cy="7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4111650" y="1674125"/>
            <a:ext cx="4465200" cy="21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sobre frameworks para desarrollo backend con Node: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Helvetica Neue Light"/>
              <a:buChar char="○"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Koa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7" name="Google Shape;1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6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n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/>
        </p:nvSpPr>
        <p:spPr>
          <a:xfrm>
            <a:off x="260450" y="820500"/>
            <a:ext cx="88167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Seguimos con la ruta por GET “</a:t>
            </a:r>
            <a:r>
              <a:rPr b="1" i="1" lang="en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/books/:id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” para traer un solo libro por su id.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44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Probando las rutas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7" name="Google Shape;2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1507200"/>
            <a:ext cx="5216974" cy="340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9" name="Google Shape;289;p44"/>
          <p:cNvSpPr/>
          <p:nvPr/>
        </p:nvSpPr>
        <p:spPr>
          <a:xfrm>
            <a:off x="2174178" y="2851299"/>
            <a:ext cx="1744500" cy="746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4"/>
          <p:cNvSpPr/>
          <p:nvPr/>
        </p:nvSpPr>
        <p:spPr>
          <a:xfrm>
            <a:off x="2174178" y="2053754"/>
            <a:ext cx="1834800" cy="28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57700" y="1389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575" y="197425"/>
            <a:ext cx="762900" cy="7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/>
        </p:nvSpPr>
        <p:spPr>
          <a:xfrm>
            <a:off x="336650" y="744300"/>
            <a:ext cx="88167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Luego, agregamos un nuevo libro con la ruta por POST “</a:t>
            </a:r>
            <a:r>
              <a:rPr b="1" i="1" lang="en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/books”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Para eso, debemos pasarle en el body las propiedades del libro a agregar.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8" name="Google Shape;298;p45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Probando las rutas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9" name="Google Shape;29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1671900"/>
            <a:ext cx="4987349" cy="32658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1" name="Google Shape;301;p45"/>
          <p:cNvSpPr/>
          <p:nvPr/>
        </p:nvSpPr>
        <p:spPr>
          <a:xfrm>
            <a:off x="2158007" y="2243805"/>
            <a:ext cx="1745400" cy="19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5"/>
          <p:cNvSpPr/>
          <p:nvPr/>
        </p:nvSpPr>
        <p:spPr>
          <a:xfrm>
            <a:off x="2231299" y="2903428"/>
            <a:ext cx="1745400" cy="585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5"/>
          <p:cNvSpPr/>
          <p:nvPr/>
        </p:nvSpPr>
        <p:spPr>
          <a:xfrm>
            <a:off x="2304590" y="4002801"/>
            <a:ext cx="2662200" cy="52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57700" y="1389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575" y="197425"/>
            <a:ext cx="762900" cy="7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/>
          <p:nvPr/>
        </p:nvSpPr>
        <p:spPr>
          <a:xfrm>
            <a:off x="336650" y="820500"/>
            <a:ext cx="88167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ver entrando en el navegador, la lista de libros con el nuevo agregado.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1" name="Google Shape;311;p46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Probando las rutas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2" name="Google Shape;3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400" y="1443300"/>
            <a:ext cx="3984604" cy="339540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4" name="Google Shape;314;p46"/>
          <p:cNvSpPr/>
          <p:nvPr/>
        </p:nvSpPr>
        <p:spPr>
          <a:xfrm>
            <a:off x="3071200" y="4194925"/>
            <a:ext cx="1343400" cy="540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57700" y="1389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575" y="197425"/>
            <a:ext cx="762900" cy="7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/>
        </p:nvSpPr>
        <p:spPr>
          <a:xfrm>
            <a:off x="336650" y="820500"/>
            <a:ext cx="88167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Probamos ahora la ruta por PUT “</a:t>
            </a:r>
            <a:r>
              <a:rPr b="1" i="1" lang="en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/books/:id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” para modificar los datos de un libro. Pasamos en el body los datos del libro a modificar.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Luego, entramos al navegador y vemos los cambios en la ruta por GET.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2" name="Google Shape;322;p47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Probando las rutas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3" name="Google Shape;3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2315100"/>
            <a:ext cx="3687702" cy="24112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5" name="Google Shape;325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3100" y="2619900"/>
            <a:ext cx="3575425" cy="183028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6" name="Google Shape;326;p47"/>
          <p:cNvSpPr/>
          <p:nvPr/>
        </p:nvSpPr>
        <p:spPr>
          <a:xfrm>
            <a:off x="652100" y="2697900"/>
            <a:ext cx="1588500" cy="20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7"/>
          <p:cNvSpPr/>
          <p:nvPr/>
        </p:nvSpPr>
        <p:spPr>
          <a:xfrm>
            <a:off x="652100" y="3146750"/>
            <a:ext cx="1588500" cy="60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7"/>
          <p:cNvSpPr/>
          <p:nvPr/>
        </p:nvSpPr>
        <p:spPr>
          <a:xfrm>
            <a:off x="652100" y="4000000"/>
            <a:ext cx="2331300" cy="450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57700" y="1389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4575" y="197425"/>
            <a:ext cx="762900" cy="7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/>
        </p:nvSpPr>
        <p:spPr>
          <a:xfrm>
            <a:off x="184250" y="591900"/>
            <a:ext cx="8816700" cy="13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Finalmente probamos la ruta DELETE “</a:t>
            </a:r>
            <a:r>
              <a:rPr b="1" i="1" lang="en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/books/:id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” para eliminar un libro.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Luego, vemos en el navegador, probando la ruta por GET que ya no muestra el libro eliminado.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6" name="Google Shape;336;p48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Probando las rutas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7" name="Google Shape;33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1996200"/>
            <a:ext cx="4447074" cy="29187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9" name="Google Shape;33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8674" y="1843800"/>
            <a:ext cx="2663650" cy="274382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0" name="Google Shape;340;p48"/>
          <p:cNvSpPr/>
          <p:nvPr/>
        </p:nvSpPr>
        <p:spPr>
          <a:xfrm>
            <a:off x="946250" y="2469300"/>
            <a:ext cx="1814700" cy="20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57700" y="1389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4575" y="197425"/>
            <a:ext cx="762900" cy="7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4000">
                <a:latin typeface="Anton"/>
                <a:ea typeface="Anton"/>
                <a:cs typeface="Anton"/>
                <a:sym typeface="Anton"/>
              </a:rPr>
              <a:t>USANDO KOA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8" name="Google Shape;34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0"/>
          <p:cNvSpPr txBox="1"/>
          <p:nvPr/>
        </p:nvSpPr>
        <p:spPr>
          <a:xfrm>
            <a:off x="297850" y="1083175"/>
            <a:ext cx="7778400" cy="26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una aplicación API Rest con Koa, para ingresar notas de alumnos junto a su nombre, apellido, DNI y materia cursada. 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➔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aplicación debe ser capaz de responder: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◆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listado de todos los alumnos, con sus datos completos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◆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datos de un alumno seleccionado por su DNI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◆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promedio que han alcanzado los alumnos de una determinada materia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➔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Además se podrá actualizar y borrar los datos de un alumno por su DNI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➔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Probar la funcionalidad con postman.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6" name="Google Shape;356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762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0"/>
          <p:cNvSpPr txBox="1"/>
          <p:nvPr/>
        </p:nvSpPr>
        <p:spPr>
          <a:xfrm>
            <a:off x="312825" y="138475"/>
            <a:ext cx="75249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3300">
                <a:latin typeface="Anton"/>
                <a:ea typeface="Anton"/>
                <a:cs typeface="Anton"/>
                <a:sym typeface="Anton"/>
              </a:rPr>
              <a:t>USANDO KOA</a:t>
            </a:r>
            <a:endParaRPr i="1" sz="3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8" name="Google Shape;358;p50"/>
          <p:cNvSpPr txBox="1"/>
          <p:nvPr/>
        </p:nvSpPr>
        <p:spPr>
          <a:xfrm>
            <a:off x="313575" y="65208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9" name="Google Shape;359;p50"/>
          <p:cNvSpPr txBox="1"/>
          <p:nvPr/>
        </p:nvSpPr>
        <p:spPr>
          <a:xfrm>
            <a:off x="285600" y="3826375"/>
            <a:ext cx="7708200" cy="12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NOTA1: 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seleccionar la materia de la cual se calculará el promedio alcanzado por sus alumnos utilizar query params en Koa. Si dicha materia no existe, retornar un mensaje de error.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NOTA2: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cada request de ingreso ó modificación, validar sencillamente los datos, y en caso de no ser consistentes, dar el mensaje de error correspondiente.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1"/>
          <p:cNvSpPr txBox="1"/>
          <p:nvPr/>
        </p:nvSpPr>
        <p:spPr>
          <a:xfrm>
            <a:off x="1335500" y="23457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REFORMAR PARA USAR OTRO FRAMEWORK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5" name="Google Shape;3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6326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1"/>
          <p:cNvSpPr/>
          <p:nvPr/>
        </p:nvSpPr>
        <p:spPr>
          <a:xfrm>
            <a:off x="4879825" y="727950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Google Shape;368;p51"/>
          <p:cNvSpPr txBox="1"/>
          <p:nvPr/>
        </p:nvSpPr>
        <p:spPr>
          <a:xfrm>
            <a:off x="-60405" y="3668475"/>
            <a:ext cx="889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Retomar el proyecto con el que vemos trabajando para trasladarlo a uno de los frameworks presentados</a:t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" name="Google Shape;373;p52"/>
          <p:cNvGraphicFramePr/>
          <p:nvPr/>
        </p:nvGraphicFramePr>
        <p:xfrm>
          <a:off x="153263" y="1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{FBDF4ECB-D8FC-4B70-B82B-62052DDBAFA5}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REFORMAR PARA USAR OTRO FRAMEWORK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el proyecto cargado. </a:t>
                      </a:r>
                      <a:b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</a:b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incluir los node_modules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n" sz="1700"/>
                        <a:t>&gt;&gt;</a:t>
                      </a:r>
                      <a:r>
                        <a:rPr b="1" lang="en" sz="17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" sz="1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" sz="17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 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Elegir uno de los frameworks vistos en clase y trasladar 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 esta nueva plataforma 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último proyecto entregable (con GraphQL) o al anterior (sin GraphQL).</a:t>
                      </a:r>
                      <a:endParaRPr sz="15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2385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 Light"/>
                        <a:buChar char="➔"/>
                      </a:pPr>
                      <a:r>
                        <a:rPr lang="en" sz="1500">
                          <a:solidFill>
                            <a:schemeClr val="dk1"/>
                          </a:solidFill>
                          <a:highlight>
                            <a:srgbClr val="00FFFF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Verificar el correcto funcionamiento del servidor a nivel de sus rutas, vistas, lógica de negocio y persistencia.</a:t>
                      </a:r>
                      <a:endParaRPr sz="1500">
                        <a:solidFill>
                          <a:schemeClr val="dk1"/>
                        </a:solidFill>
                        <a:highlight>
                          <a:srgbClr val="00FFFF"/>
                        </a:highlight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 Light"/>
                        <a:buChar char="➔"/>
                      </a:pPr>
                      <a:r>
                        <a:rPr lang="en" sz="1500">
                          <a:solidFill>
                            <a:schemeClr val="dk1"/>
                          </a:solidFill>
                          <a:highlight>
                            <a:srgbClr val="00FFFF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*OPCIONAL: Hacer un CRUD completo en NEST.</a:t>
                      </a:r>
                      <a:endParaRPr sz="1500">
                        <a:solidFill>
                          <a:schemeClr val="dk1"/>
                        </a:solidFill>
                        <a:highlight>
                          <a:srgbClr val="00FFFF"/>
                        </a:highlight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74" name="Google Shape;37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0304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3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381" name="Google Shape;38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12128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7"/>
          <p:cNvSpPr/>
          <p:nvPr/>
        </p:nvSpPr>
        <p:spPr>
          <a:xfrm>
            <a:off x="361160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Clase 46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3720965" y="1681800"/>
            <a:ext cx="20133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Introducción a frameworks de desarrollo backend: Parte II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7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Clase 45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1337785" y="1758000"/>
            <a:ext cx="2062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Introducción a frameworks de desarrollo backend: Parte I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24" name="Google Shape;1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7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7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7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Clase 47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27"/>
          <p:cNvSpPr txBox="1"/>
          <p:nvPr/>
        </p:nvSpPr>
        <p:spPr>
          <a:xfrm>
            <a:off x="6146750" y="1681800"/>
            <a:ext cx="19644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Deno: el futuro de NodeJS?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9" name="Google Shape;1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7"/>
          <p:cNvSpPr txBox="1"/>
          <p:nvPr/>
        </p:nvSpPr>
        <p:spPr>
          <a:xfrm>
            <a:off x="1398000" y="2320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7" name="Google Shape;387;p54"/>
          <p:cNvSpPr txBox="1"/>
          <p:nvPr/>
        </p:nvSpPr>
        <p:spPr>
          <a:xfrm>
            <a:off x="2104200" y="2546975"/>
            <a:ext cx="55494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17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SailsJS</a:t>
            </a:r>
            <a:endParaRPr sz="17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Koa</a:t>
            </a:r>
            <a:endParaRPr sz="17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393" name="Google Shape;39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9" name="Google Shape;39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/>
        </p:nvSpPr>
        <p:spPr>
          <a:xfrm>
            <a:off x="1806350" y="1944250"/>
            <a:ext cx="5449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KOA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/>
        </p:nvSpPr>
        <p:spPr>
          <a:xfrm>
            <a:off x="558225" y="1125300"/>
            <a:ext cx="79110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i="1"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Koa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otro framework para Node.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decir que es Express mejorado, ya que es mucho más ligero, más rápido y mucho más sólido.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desarrollado por el mismo equipo de Express, sin embargo esta vez tomaron un enfoque diferente aprovechándose de las nuevas características de JavaScript.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Tiene características que ayudan a los desarrolladores de JavaScript que desean usar y aprovechar Node para acelerar el desarrollo de API y aplicaciones web.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1" name="Google Shape;141;p29"/>
          <p:cNvSpPr txBox="1"/>
          <p:nvPr/>
        </p:nvSpPr>
        <p:spPr>
          <a:xfrm>
            <a:off x="1180500" y="3147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¿De qué se trata?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2" name="Google Shape;1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575" y="197425"/>
            <a:ext cx="762900" cy="7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/>
        </p:nvSpPr>
        <p:spPr>
          <a:xfrm>
            <a:off x="245650" y="1734900"/>
            <a:ext cx="8755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Libre de middlewares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Muchas veces no necesitamos el paquete entero de características, esto nos permite tener un servidor rápido y podemos ir añadiendo características a medida que las necesitemos.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b="1" lang="en" sz="1600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Adiós callbacks</a:t>
            </a:r>
            <a:r>
              <a:rPr lang="en" sz="16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Funciona completamente bien con las características de ES6, lo que permite usar promesas, async/await, que mejoran la lectura del código, y nos permite olvidarnos de los callbacks.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1180500" y="4671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Características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575" y="197425"/>
            <a:ext cx="762900" cy="7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/>
        </p:nvSpPr>
        <p:spPr>
          <a:xfrm>
            <a:off x="245650" y="1201500"/>
            <a:ext cx="8755200" cy="3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Middlewares en cascada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lang="en" sz="16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Aplica los middlewares de manera descendente, es decir los aplica a medida que los encuentra, y cuando devuelve respuestas vuelve a retornar por cada uno de los middlewares.</a:t>
            </a:r>
            <a:endParaRPr sz="16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b="1" lang="en" sz="1600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Manejo de errores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Podemos tener un control más fino cuando suceden excepciones, un solo middleware es suficiente para ayudar a solventar esto.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Gran rendimiento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Se ubica entre los frameworks más rápidos. </a:t>
            </a:r>
            <a:b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Sin un core simple y ligero no podría ser posible.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9" name="Google Shape;159;p31"/>
          <p:cNvSpPr txBox="1"/>
          <p:nvPr/>
        </p:nvSpPr>
        <p:spPr>
          <a:xfrm>
            <a:off x="1180500" y="4671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Características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0" name="Google Shape;1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825" y="913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575" y="197425"/>
            <a:ext cx="762900" cy="7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/>
        </p:nvSpPr>
        <p:spPr>
          <a:xfrm>
            <a:off x="329625" y="668100"/>
            <a:ext cx="8352900" cy="1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empezar a desarrollar con este framework, primero debemos instalarlo. Usamos el comando: </a:t>
            </a:r>
            <a:r>
              <a:rPr b="1" i="1" lang="en" sz="1600">
                <a:solidFill>
                  <a:schemeClr val="lt2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npm install koa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crear un archivo llamado app.js en donde crearemos una ruta que imprima “Hello World” usando Koa.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8" name="Google Shape;168;p32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Empezando con Koa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449" y="2242200"/>
            <a:ext cx="2416050" cy="274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1" name="Google Shape;171;p32"/>
          <p:cNvSpPr txBox="1"/>
          <p:nvPr/>
        </p:nvSpPr>
        <p:spPr>
          <a:xfrm>
            <a:off x="3253850" y="2089800"/>
            <a:ext cx="5636100" cy="28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Primero, requerimos Koa y luego, definimos la instancia app. Esta tiene acceso a todos los métodos que incluye la API de Koa (como </a:t>
            </a:r>
            <a:r>
              <a:rPr b="1" i="1" lang="en" sz="1600">
                <a:solidFill>
                  <a:schemeClr val="lt2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use()</a:t>
            </a: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i="1" lang="en" sz="1600">
                <a:solidFill>
                  <a:schemeClr val="lt2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listen()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 Es como se define la función de middleware. La estamos usando como ruta en este caso.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Estamos usando ctx como argumento para la función de middleware asincrónico. Se llama Contexto en Koa y </a:t>
            </a:r>
            <a:r>
              <a:rPr lang="en" sz="16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encapsula los objetos de solicitud y respuesta en un solo objeto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300"/>
          </a:p>
        </p:txBody>
      </p:sp>
      <p:pic>
        <p:nvPicPr>
          <p:cNvPr id="172" name="Google Shape;17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57700" y="1389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575" y="197425"/>
            <a:ext cx="762900" cy="7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2"/>
          <p:cNvSpPr txBox="1"/>
          <p:nvPr/>
        </p:nvSpPr>
        <p:spPr>
          <a:xfrm>
            <a:off x="-1206400" y="2217775"/>
            <a:ext cx="2008200" cy="253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Koa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"koa"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Koa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 hola mundo 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/>
        </p:nvSpPr>
        <p:spPr>
          <a:xfrm>
            <a:off x="558225" y="1077675"/>
            <a:ext cx="7911000" cy="21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iniciamos entonces el servidor en la terminal con el comando</a:t>
            </a:r>
            <a:b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1" lang="en" sz="1700">
                <a:solidFill>
                  <a:schemeClr val="lt2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node app.js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vamos al navegador en </a:t>
            </a:r>
            <a:r>
              <a:rPr lang="en" sz="1700" u="sng">
                <a:solidFill>
                  <a:schemeClr val="hlink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http://localhost:3000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veremos el texto “Hello World”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Koa, se crea un contexto para cada solicitud que llega al servidor y siempre se hace referencia a él como middleware.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1180500" y="162375"/>
            <a:ext cx="6783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Empezando con Koa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9638" y="3213000"/>
            <a:ext cx="4448175" cy="152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3" name="Google Shape;183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57700" y="138975"/>
            <a:ext cx="762900" cy="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4575" y="197425"/>
            <a:ext cx="762900" cy="7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