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nton"/>
      <p:regular r:id="rId11"/>
    </p:embeddedFon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nton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f7958f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6f7958f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6f7958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6f7958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6f7958f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6f7958f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f7958f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6f7958f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3c09899b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3c09899b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82650" y="2520825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CREAR UN ALGORITMO JS SIMPLE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00" y="36623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script en JS que le solicite al usuario ingresar datos y luego, mediante JavaScript, realiza operaciones sobre los mismos.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.vscode &gt; launch.json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850"/>
            <a:ext cx="87725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css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 &gt; style.css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850"/>
            <a:ext cx="88392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850"/>
            <a:ext cx="88201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js </a:t>
            </a: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&gt; main.js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850"/>
            <a:ext cx="87725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