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fde74b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6fde74b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fde74b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fde74b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fde74b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fde74b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453750" y="25208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04450" y="4105600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469525"/>
            <a:ext cx="67627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64" y="1119900"/>
            <a:ext cx="4196075" cy="38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