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nton"/>
      <p:regular r:id="rId10"/>
    </p:embeddedFont>
    <p:embeddedFont>
      <p:font typeface="Helvetica Neue"/>
      <p:regular r:id="rId11"/>
      <p:bold r:id="rId12"/>
      <p:italic r:id="rId13"/>
      <p:boldItalic r:id="rId14"/>
    </p:embeddedFont>
    <p:embeddedFont>
      <p:font typeface="Helvetica Neue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font" Target="fonts/Anton-regular.fntdata"/><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Light-regular.fntdata"/><Relationship Id="rId14" Type="http://schemas.openxmlformats.org/officeDocument/2006/relationships/font" Target="fonts/HelveticaNeue-boldItalic.fntdata"/><Relationship Id="rId17" Type="http://schemas.openxmlformats.org/officeDocument/2006/relationships/font" Target="fonts/HelveticaNeueLight-italic.fntdata"/><Relationship Id="rId16"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HelveticaNeue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17e4920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d17e4920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desafíos entregables. Editar el número con el número de desafío correspondiente..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17e4920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17e4920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17e4920d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17e4920d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17e4920d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d17e4920d6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desafíos entregables. Editar el número con el número de desafío correspondiente..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43000" y="226067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CREAR UN ALGORITMO UTILIZANDO UN CICLO</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55" name="Google Shape;55;p13"/>
          <p:cNvSpPr txBox="1"/>
          <p:nvPr/>
        </p:nvSpPr>
        <p:spPr>
          <a:xfrm>
            <a:off x="938100" y="3881300"/>
            <a:ext cx="7267800" cy="818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Tomando como base los ejemplos anteriores de la estructura </a:t>
            </a:r>
            <a:r>
              <a:rPr i="1" lang="es-419" sz="2000">
                <a:solidFill>
                  <a:schemeClr val="dk1"/>
                </a:solidFill>
                <a:highlight>
                  <a:schemeClr val="lt1"/>
                </a:highlight>
                <a:latin typeface="Helvetica Neue Light"/>
                <a:ea typeface="Helvetica Neue Light"/>
                <a:cs typeface="Helvetica Neue Light"/>
                <a:sym typeface="Helvetica Neue Light"/>
              </a:rPr>
              <a:t>for </a:t>
            </a:r>
            <a:r>
              <a:rPr lang="es-419" sz="2000">
                <a:solidFill>
                  <a:schemeClr val="dk1"/>
                </a:solidFill>
                <a:highlight>
                  <a:schemeClr val="lt1"/>
                </a:highlight>
                <a:latin typeface="Helvetica Neue Light"/>
                <a:ea typeface="Helvetica Neue Light"/>
                <a:cs typeface="Helvetica Neue Light"/>
                <a:sym typeface="Helvetica Neue Light"/>
              </a:rPr>
              <a:t>while y do..while, crear un algoritmo que repita un bloque de instrucciones.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6" name="Google Shape;56;p1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a:off x="3882275" y="657624"/>
            <a:ext cx="1379450" cy="1379450"/>
          </a:xfrm>
          <a:prstGeom prst="rect">
            <a:avLst/>
          </a:prstGeom>
          <a:noFill/>
          <a:ln>
            <a:noFill/>
          </a:ln>
        </p:spPr>
      </p:pic>
      <p:sp>
        <p:nvSpPr>
          <p:cNvPr id="58" name="Google Shape;58;p13"/>
          <p:cNvSpPr/>
          <p:nvPr/>
        </p:nvSpPr>
        <p:spPr>
          <a:xfrm>
            <a:off x="4879825" y="657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419">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1282650" y="358350"/>
            <a:ext cx="65787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index.html</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pic>
        <p:nvPicPr>
          <p:cNvPr id="64" name="Google Shape;64;p14"/>
          <p:cNvPicPr preferRelativeResize="0"/>
          <p:nvPr/>
        </p:nvPicPr>
        <p:blipFill>
          <a:blip r:embed="rId3">
            <a:alphaModFix/>
          </a:blip>
          <a:stretch>
            <a:fillRect/>
          </a:stretch>
        </p:blipFill>
        <p:spPr>
          <a:xfrm>
            <a:off x="1800225" y="1509713"/>
            <a:ext cx="5543550"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1282650" y="358350"/>
            <a:ext cx="65787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script.js</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pic>
        <p:nvPicPr>
          <p:cNvPr id="70" name="Google Shape;70;p15"/>
          <p:cNvPicPr preferRelativeResize="0"/>
          <p:nvPr/>
        </p:nvPicPr>
        <p:blipFill>
          <a:blip r:embed="rId3">
            <a:alphaModFix/>
          </a:blip>
          <a:stretch>
            <a:fillRect/>
          </a:stretch>
        </p:blipFill>
        <p:spPr>
          <a:xfrm>
            <a:off x="2266488" y="1268850"/>
            <a:ext cx="4611025" cy="3624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1443000" y="572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OBSERVACIÓN DEL TUTOR EN RELACIÓN AL DESAFÍO</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76" name="Google Shape;76;p16"/>
          <p:cNvSpPr txBox="1"/>
          <p:nvPr/>
        </p:nvSpPr>
        <p:spPr>
          <a:xfrm>
            <a:off x="938100" y="3105150"/>
            <a:ext cx="7267800" cy="818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i="1" lang="es-419" sz="2000">
                <a:solidFill>
                  <a:schemeClr val="dk1"/>
                </a:solidFill>
                <a:highlight>
                  <a:schemeClr val="lt1"/>
                </a:highlight>
                <a:latin typeface="Helvetica Neue Light"/>
                <a:ea typeface="Helvetica Neue Light"/>
                <a:cs typeface="Helvetica Neue Light"/>
                <a:sym typeface="Helvetica Neue Light"/>
              </a:rPr>
              <a:t>“Muy buena entrega, aplicaste correctamente los bucles y el programa funciona perfectamente sin errores de consola. Lo que sí, en el loop de concatenar los Strings aclarale al usuario que apretando ESC se sale de la iteración. Pero está muy bien la verdad, te felicito.”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7" name="Google Shape;77;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