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nton"/>
      <p:regular r:id="rId10"/>
    </p:embeddedFont>
    <p:embeddedFont>
      <p:font typeface="Helvetica Neue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Light-regular.fntdata"/><Relationship Id="rId10" Type="http://schemas.openxmlformats.org/officeDocument/2006/relationships/font" Target="fonts/Anton-regular.fntdata"/><Relationship Id="rId13" Type="http://schemas.openxmlformats.org/officeDocument/2006/relationships/font" Target="fonts/HelveticaNeueLight-italic.fntdata"/><Relationship Id="rId12" Type="http://schemas.openxmlformats.org/officeDocument/2006/relationships/font" Target="fonts/HelveticaNeue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HelveticaNeue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8f152a3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d8f152a3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 modelo de cómo comunicar una Actividad recomendada (desafío extra). 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8f152a33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8f152a33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8f152a33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8f152a33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8f152a33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d8f152a33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7E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71575" y="2461175"/>
            <a:ext cx="5400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FUNCIONES RELACIONADAS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38113" y="3774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Define tres funciones cuyas llamadas secuenciales resuelvan un proceso complejo.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8700" y="985675"/>
            <a:ext cx="1286650" cy="1289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282650" y="535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index.html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062" y="855200"/>
            <a:ext cx="6807874" cy="382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282650" y="535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main.js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088" y="929000"/>
            <a:ext cx="6751831" cy="379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1443000" y="572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OBSERVACIÓN DEL TUTOR EN RELACIÓN AL DESAFÍO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938100" y="3105150"/>
            <a:ext cx="72678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“Excelente aplicación de las arrow functions. El código anda sin errores y el cálculo es correcto.”</a:t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