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nton"/>
      <p:regular r:id="rId9"/>
    </p:embeddedFont>
    <p:embeddedFont>
      <p:font typeface="Helvetica Neue"/>
      <p:regular r:id="rId10"/>
      <p:bold r:id="rId11"/>
      <p:italic r:id="rId12"/>
      <p:boldItalic r:id="rId13"/>
    </p:embeddedFont>
    <p:embeddedFont>
      <p:font typeface="Helvetica Neue Ligh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bold.fntdata"/><Relationship Id="rId10" Type="http://schemas.openxmlformats.org/officeDocument/2006/relationships/font" Target="fonts/HelveticaNeue-regular.fntdata"/><Relationship Id="rId13" Type="http://schemas.openxmlformats.org/officeDocument/2006/relationships/font" Target="fonts/HelveticaNeue-boldItalic.fntdata"/><Relationship Id="rId12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nton-regular.fntdata"/><Relationship Id="rId15" Type="http://schemas.openxmlformats.org/officeDocument/2006/relationships/font" Target="fonts/HelveticaNeueLight-bold.fntdata"/><Relationship Id="rId14" Type="http://schemas.openxmlformats.org/officeDocument/2006/relationships/font" Target="fonts/HelveticaNeueLight-regular.fntdata"/><Relationship Id="rId17" Type="http://schemas.openxmlformats.org/officeDocument/2006/relationships/font" Target="fonts/HelveticaNeueLight-boldItalic.fntdata"/><Relationship Id="rId16" Type="http://schemas.openxmlformats.org/officeDocument/2006/relationships/font" Target="fonts/HelveticaNeue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8dfebd03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d8dfebd03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8dfebd0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8dfebd0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8dfebd03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8dfebd03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SIMULADOR INTERACTIVO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38100" y="3509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Empieza a armar la estructura inicial de tu proyecto integrador.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487982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index.html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150" y="1295875"/>
            <a:ext cx="6209696" cy="349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282650" y="535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main.js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288" y="796575"/>
            <a:ext cx="6987425" cy="39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