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nton"/>
      <p:regular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Helvetica Neue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nton-regular.fntdata"/><Relationship Id="rId15" Type="http://schemas.openxmlformats.org/officeDocument/2006/relationships/font" Target="fonts/HelveticaNeueLight-bold.fntdata"/><Relationship Id="rId14" Type="http://schemas.openxmlformats.org/officeDocument/2006/relationships/font" Target="fonts/HelveticaNeueLight-regular.fntdata"/><Relationship Id="rId17" Type="http://schemas.openxmlformats.org/officeDocument/2006/relationships/font" Target="fonts/HelveticaNeueLight-boldItalic.fntdata"/><Relationship Id="rId16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32de73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632de73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632de734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632de73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632de734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632de734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INCORPORAR OBJETOS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Traslada al proyecto integrador el concepto de objetos, visto en la clase de hoy.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13" y="1771650"/>
            <a:ext cx="46767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main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1524625"/>
            <a:ext cx="50482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