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Anton"/>
      <p:regular r:id="rId15"/>
    </p:embeddedFont>
    <p:embeddedFont>
      <p:font typeface="Helvetica Neue Ligh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Anton-regular.fntdata"/><Relationship Id="rId14" Type="http://schemas.openxmlformats.org/officeDocument/2006/relationships/slide" Target="slides/slide8.xml"/><Relationship Id="rId17" Type="http://schemas.openxmlformats.org/officeDocument/2006/relationships/font" Target="fonts/HelveticaNeueLight-bold.fntdata"/><Relationship Id="rId16" Type="http://schemas.openxmlformats.org/officeDocument/2006/relationships/font" Target="fonts/HelveticaNeueLight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HelveticaNeueLigh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Ligh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62e14aca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d62e14aca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Ejemplo modelo de cómo comunicar una Actividad recomendada (desafío extra). 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62e14aca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62e14aca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62e14acaf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62e14acaf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62e14acaf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62e14acaf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62e14aca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62e14aca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62e14acaf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62e14acaf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62e14acaf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62e14acaf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62e14aca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d62e14aca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desafíos entregables. Editar el número con el número de desafío correspondiente..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7E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1871575" y="2461175"/>
            <a:ext cx="5400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ORDENAR UN ARRAY DE OBJETOS</a:t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938113" y="37749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Escribe una función para ordenar un array de objetos.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1" name="Google Shape;10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8700" y="985675"/>
            <a:ext cx="1286650" cy="1289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/>
        </p:nvSpPr>
        <p:spPr>
          <a:xfrm>
            <a:off x="1282650" y="3583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index.html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8" name="Google Shape;1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013" y="1475075"/>
            <a:ext cx="589597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/>
        </p:nvSpPr>
        <p:spPr>
          <a:xfrm>
            <a:off x="1282650" y="3583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script.js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14" name="Google Shape;1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350" y="1118850"/>
            <a:ext cx="4681312" cy="349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7"/>
          <p:cNvSpPr txBox="1"/>
          <p:nvPr/>
        </p:nvSpPr>
        <p:spPr>
          <a:xfrm>
            <a:off x="641400" y="4611175"/>
            <a:ext cx="7861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15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el código no entraba en una sola captura, fue separado en varios recortes.</a:t>
            </a:r>
            <a:endParaRPr sz="15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/>
        </p:nvSpPr>
        <p:spPr>
          <a:xfrm>
            <a:off x="1282650" y="3583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script.js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1" name="Google Shape;1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200" y="1042650"/>
            <a:ext cx="4825603" cy="349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8"/>
          <p:cNvSpPr txBox="1"/>
          <p:nvPr/>
        </p:nvSpPr>
        <p:spPr>
          <a:xfrm>
            <a:off x="641400" y="4611175"/>
            <a:ext cx="7861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15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el código no entraba en una sola captura, fue separado en varios recortes.</a:t>
            </a:r>
            <a:endParaRPr sz="15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/>
        </p:nvSpPr>
        <p:spPr>
          <a:xfrm>
            <a:off x="1282650" y="3583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script.js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8" name="Google Shape;1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8088" y="1042650"/>
            <a:ext cx="4567820" cy="349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9"/>
          <p:cNvSpPr txBox="1"/>
          <p:nvPr/>
        </p:nvSpPr>
        <p:spPr>
          <a:xfrm>
            <a:off x="641400" y="4611175"/>
            <a:ext cx="7861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15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el código no entraba en una sola captura, fue separado en varios recortes.</a:t>
            </a:r>
            <a:endParaRPr sz="15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/>
        </p:nvSpPr>
        <p:spPr>
          <a:xfrm>
            <a:off x="1282650" y="3583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script.js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5" name="Google Shape;1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038" y="1475075"/>
            <a:ext cx="7019925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0"/>
          <p:cNvSpPr txBox="1"/>
          <p:nvPr/>
        </p:nvSpPr>
        <p:spPr>
          <a:xfrm>
            <a:off x="641400" y="4611175"/>
            <a:ext cx="7861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15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el código no entraba en una sola captura, fue separado en varios recortes.</a:t>
            </a:r>
            <a:endParaRPr sz="15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/>
        </p:nvSpPr>
        <p:spPr>
          <a:xfrm>
            <a:off x="1282650" y="3583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styles</a:t>
            </a: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.css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2" name="Google Shape;1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1599000"/>
            <a:ext cx="365760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/>
          <p:nvPr/>
        </p:nvSpPr>
        <p:spPr>
          <a:xfrm>
            <a:off x="1443000" y="572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OBSERVACIÓN DEL TUTOR EN RELACIÓN AL DESAFÍO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8" name="Google Shape;148;p32"/>
          <p:cNvSpPr txBox="1"/>
          <p:nvPr/>
        </p:nvSpPr>
        <p:spPr>
          <a:xfrm>
            <a:off x="938100" y="3105150"/>
            <a:ext cx="72678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“¡Buenísimo, quedó 10 puntos!”</a:t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49" name="Google Shape;14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