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ef391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ef391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ef391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ef391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ef3910c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ef3910c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ef3910c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ef3910c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ARRAYS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Traslada al proyecto integrador el concepto de objetos, visto en la clase de hoy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19225"/>
            <a:ext cx="52768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463" y="1347450"/>
            <a:ext cx="3929064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00" y="1347450"/>
            <a:ext cx="7051810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