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nton"/>
      <p:regular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nton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03f6d3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903f6d3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03f6d34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03f6d34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03f6d34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03f6d34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03f6d34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03f6d34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903f6d34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903f6d34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03f6d34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03f6d34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03f6d34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03f6d34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03f6d34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d903f6d34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PRIMERA 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HTML y CSS del proyecto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, las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ariables de JS necesarias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 y los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bjetos de JS,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correspondientes a la primera entrega de tu proyecto final.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12250"/>
            <a:ext cx="57721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25" y="867300"/>
            <a:ext cx="3505539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25" y="1118850"/>
            <a:ext cx="4532351" cy="31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613" y="1209275"/>
            <a:ext cx="4350773" cy="31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457150"/>
            <a:ext cx="67151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853775"/>
            <a:ext cx="35814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“Perfecto, ¡excelente preentrega! Todas las rúbricas (funcionalidad, interactividad, escalabilidad, integridady legibilidad) son óptimas. Ya tienes un mini programita que maneja los stocks. Ahora, con el manejo del DOM y los eventos, todo irá tomando otro color.”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