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ton"/>
      <p:regular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3a783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63a783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63a7838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63a7838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3a7838f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3a7838f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3a7838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3a7838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3a7838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3a7838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3a7838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3a7838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3a7838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3a7838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3a7838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d63a7838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GENERAR HTML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Codifica un script que utilice la información de un array de objetos, para generar elementos del DOM de forma procedural.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1448" t="0"/>
          <a:stretch/>
        </p:blipFill>
        <p:spPr>
          <a:xfrm>
            <a:off x="1587349" y="1118850"/>
            <a:ext cx="5969300" cy="34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863" y="1209275"/>
            <a:ext cx="3278273" cy="3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00" y="1118850"/>
            <a:ext cx="2799197" cy="3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63" y="1196900"/>
            <a:ext cx="3416464" cy="3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1692650"/>
            <a:ext cx="4438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1692650"/>
            <a:ext cx="4438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“Perfecto, ¡excelente preentrega! Todas las rúbricas (funcionalidad, interactividad, escalabilidad, integridady legibilidad) son óptimas. Ya tienes un mini programita que maneja los stocks. Ahora, con el manejo del DOM y los eventos, todo irá tomando otro color.”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